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71" r:id="rId2"/>
    <p:sldId id="257" r:id="rId3"/>
    <p:sldId id="275" r:id="rId4"/>
    <p:sldId id="281" r:id="rId5"/>
    <p:sldId id="279" r:id="rId6"/>
    <p:sldId id="260" r:id="rId7"/>
    <p:sldId id="261" r:id="rId8"/>
    <p:sldId id="263" r:id="rId9"/>
    <p:sldId id="264" r:id="rId10"/>
    <p:sldId id="265" r:id="rId11"/>
    <p:sldId id="266" r:id="rId12"/>
    <p:sldId id="267" r:id="rId13"/>
    <p:sldId id="268" r:id="rId14"/>
    <p:sldId id="283" r:id="rId15"/>
    <p:sldId id="290" r:id="rId16"/>
    <p:sldId id="289" r:id="rId17"/>
    <p:sldId id="286" r:id="rId18"/>
    <p:sldId id="287" r:id="rId19"/>
  </p:sldIdLst>
  <p:sldSz cx="12192000" cy="6858000"/>
  <p:notesSz cx="6858000" cy="9144000"/>
  <p:defaultTextStyle>
    <a:defPPr>
      <a:defRPr lang="en-AF"/>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57"/>
    <p:restoredTop sz="94562"/>
  </p:normalViewPr>
  <p:slideViewPr>
    <p:cSldViewPr snapToGrid="0" snapToObjects="1">
      <p:cViewPr varScale="1">
        <p:scale>
          <a:sx n="81" d="100"/>
          <a:sy n="81" d="100"/>
        </p:scale>
        <p:origin x="200" y="7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F"/>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5402B6-4B4E-764D-9636-31EF65CFCD3A}" type="datetimeFigureOut">
              <a:rPr lang="en-AF" smtClean="0"/>
              <a:t>10/18/24</a:t>
            </a:fld>
            <a:endParaRPr lang="en-AF"/>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F"/>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F"/>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F"/>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55D75F-272E-F445-8238-6B5AEA0F4DBA}" type="slidenum">
              <a:rPr lang="en-AF" smtClean="0"/>
              <a:t>‹#›</a:t>
            </a:fld>
            <a:endParaRPr lang="en-AF"/>
          </a:p>
        </p:txBody>
      </p:sp>
    </p:spTree>
    <p:extLst>
      <p:ext uri="{BB962C8B-B14F-4D97-AF65-F5344CB8AC3E}">
        <p14:creationId xmlns:p14="http://schemas.microsoft.com/office/powerpoint/2010/main" val="114934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55D75F-272E-F445-8238-6B5AEA0F4DBA}" type="slidenum">
              <a:rPr lang="en-AF" smtClean="0"/>
              <a:t>2</a:t>
            </a:fld>
            <a:endParaRPr lang="en-AF"/>
          </a:p>
        </p:txBody>
      </p:sp>
    </p:spTree>
    <p:extLst>
      <p:ext uri="{BB962C8B-B14F-4D97-AF65-F5344CB8AC3E}">
        <p14:creationId xmlns:p14="http://schemas.microsoft.com/office/powerpoint/2010/main" val="2152459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F" dirty="0"/>
          </a:p>
        </p:txBody>
      </p:sp>
      <p:sp>
        <p:nvSpPr>
          <p:cNvPr id="4" name="Slide Number Placeholder 3"/>
          <p:cNvSpPr>
            <a:spLocks noGrp="1"/>
          </p:cNvSpPr>
          <p:nvPr>
            <p:ph type="sldNum" sz="quarter" idx="5"/>
          </p:nvPr>
        </p:nvSpPr>
        <p:spPr/>
        <p:txBody>
          <a:bodyPr/>
          <a:lstStyle/>
          <a:p>
            <a:fld id="{FE9EA03B-856C-C548-9B42-DB6F64EFA82F}" type="slidenum">
              <a:rPr lang="en-AF" smtClean="0"/>
              <a:t>5</a:t>
            </a:fld>
            <a:endParaRPr lang="en-AF"/>
          </a:p>
        </p:txBody>
      </p:sp>
    </p:spTree>
    <p:extLst>
      <p:ext uri="{BB962C8B-B14F-4D97-AF65-F5344CB8AC3E}">
        <p14:creationId xmlns:p14="http://schemas.microsoft.com/office/powerpoint/2010/main" val="1588423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CE6BA-34B1-CB46-B75A-3D18FCBEE23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F"/>
          </a:p>
        </p:txBody>
      </p:sp>
      <p:sp>
        <p:nvSpPr>
          <p:cNvPr id="3" name="Subtitle 2">
            <a:extLst>
              <a:ext uri="{FF2B5EF4-FFF2-40B4-BE49-F238E27FC236}">
                <a16:creationId xmlns:a16="http://schemas.microsoft.com/office/drawing/2014/main" id="{75D1CA14-5171-E24C-8443-AD72F9FD0F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F"/>
          </a:p>
        </p:txBody>
      </p:sp>
      <p:sp>
        <p:nvSpPr>
          <p:cNvPr id="4" name="Date Placeholder 3">
            <a:extLst>
              <a:ext uri="{FF2B5EF4-FFF2-40B4-BE49-F238E27FC236}">
                <a16:creationId xmlns:a16="http://schemas.microsoft.com/office/drawing/2014/main" id="{B56C2AA5-6159-4740-8544-6085C37ED5B0}"/>
              </a:ext>
            </a:extLst>
          </p:cNvPr>
          <p:cNvSpPr>
            <a:spLocks noGrp="1"/>
          </p:cNvSpPr>
          <p:nvPr>
            <p:ph type="dt" sz="half" idx="10"/>
          </p:nvPr>
        </p:nvSpPr>
        <p:spPr/>
        <p:txBody>
          <a:bodyPr/>
          <a:lstStyle/>
          <a:p>
            <a:fld id="{32E15F6B-91C2-5B4F-840F-7D0B5BB364D1}" type="datetimeFigureOut">
              <a:rPr lang="en-AF" smtClean="0"/>
              <a:t>10/18/24</a:t>
            </a:fld>
            <a:endParaRPr lang="en-AF"/>
          </a:p>
        </p:txBody>
      </p:sp>
      <p:sp>
        <p:nvSpPr>
          <p:cNvPr id="5" name="Footer Placeholder 4">
            <a:extLst>
              <a:ext uri="{FF2B5EF4-FFF2-40B4-BE49-F238E27FC236}">
                <a16:creationId xmlns:a16="http://schemas.microsoft.com/office/drawing/2014/main" id="{AD1D44E0-8198-C544-8AB8-52A9878B81D1}"/>
              </a:ext>
            </a:extLst>
          </p:cNvPr>
          <p:cNvSpPr>
            <a:spLocks noGrp="1"/>
          </p:cNvSpPr>
          <p:nvPr>
            <p:ph type="ftr" sz="quarter" idx="11"/>
          </p:nvPr>
        </p:nvSpPr>
        <p:spPr/>
        <p:txBody>
          <a:bodyPr/>
          <a:lstStyle/>
          <a:p>
            <a:endParaRPr lang="en-AF"/>
          </a:p>
        </p:txBody>
      </p:sp>
      <p:sp>
        <p:nvSpPr>
          <p:cNvPr id="6" name="Slide Number Placeholder 5">
            <a:extLst>
              <a:ext uri="{FF2B5EF4-FFF2-40B4-BE49-F238E27FC236}">
                <a16:creationId xmlns:a16="http://schemas.microsoft.com/office/drawing/2014/main" id="{9DE23588-80AE-634B-9C3C-1A41706ADAAC}"/>
              </a:ext>
            </a:extLst>
          </p:cNvPr>
          <p:cNvSpPr>
            <a:spLocks noGrp="1"/>
          </p:cNvSpPr>
          <p:nvPr>
            <p:ph type="sldNum" sz="quarter" idx="12"/>
          </p:nvPr>
        </p:nvSpPr>
        <p:spPr/>
        <p:txBody>
          <a:bodyPr/>
          <a:lstStyle/>
          <a:p>
            <a:fld id="{580D8927-4BB6-FA48-AF6F-7F7988B4E8FC}" type="slidenum">
              <a:rPr lang="en-AF" smtClean="0"/>
              <a:t>‹#›</a:t>
            </a:fld>
            <a:endParaRPr lang="en-AF"/>
          </a:p>
        </p:txBody>
      </p:sp>
    </p:spTree>
    <p:extLst>
      <p:ext uri="{BB962C8B-B14F-4D97-AF65-F5344CB8AC3E}">
        <p14:creationId xmlns:p14="http://schemas.microsoft.com/office/powerpoint/2010/main" val="3918104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A7130-B7F3-0540-BFC4-EA997DE46188}"/>
              </a:ext>
            </a:extLst>
          </p:cNvPr>
          <p:cNvSpPr>
            <a:spLocks noGrp="1"/>
          </p:cNvSpPr>
          <p:nvPr>
            <p:ph type="title"/>
          </p:nvPr>
        </p:nvSpPr>
        <p:spPr/>
        <p:txBody>
          <a:bodyPr/>
          <a:lstStyle/>
          <a:p>
            <a:r>
              <a:rPr lang="en-US"/>
              <a:t>Click to edit Master title style</a:t>
            </a:r>
            <a:endParaRPr lang="en-AF"/>
          </a:p>
        </p:txBody>
      </p:sp>
      <p:sp>
        <p:nvSpPr>
          <p:cNvPr id="3" name="Vertical Text Placeholder 2">
            <a:extLst>
              <a:ext uri="{FF2B5EF4-FFF2-40B4-BE49-F238E27FC236}">
                <a16:creationId xmlns:a16="http://schemas.microsoft.com/office/drawing/2014/main" id="{C6FCB033-7FD3-9749-B3D4-C106E84D09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F"/>
          </a:p>
        </p:txBody>
      </p:sp>
      <p:sp>
        <p:nvSpPr>
          <p:cNvPr id="4" name="Date Placeholder 3">
            <a:extLst>
              <a:ext uri="{FF2B5EF4-FFF2-40B4-BE49-F238E27FC236}">
                <a16:creationId xmlns:a16="http://schemas.microsoft.com/office/drawing/2014/main" id="{A52D6CF5-E081-9145-AD26-305E9BA9386B}"/>
              </a:ext>
            </a:extLst>
          </p:cNvPr>
          <p:cNvSpPr>
            <a:spLocks noGrp="1"/>
          </p:cNvSpPr>
          <p:nvPr>
            <p:ph type="dt" sz="half" idx="10"/>
          </p:nvPr>
        </p:nvSpPr>
        <p:spPr/>
        <p:txBody>
          <a:bodyPr/>
          <a:lstStyle/>
          <a:p>
            <a:fld id="{32E15F6B-91C2-5B4F-840F-7D0B5BB364D1}" type="datetimeFigureOut">
              <a:rPr lang="en-AF" smtClean="0"/>
              <a:t>10/18/24</a:t>
            </a:fld>
            <a:endParaRPr lang="en-AF"/>
          </a:p>
        </p:txBody>
      </p:sp>
      <p:sp>
        <p:nvSpPr>
          <p:cNvPr id="5" name="Footer Placeholder 4">
            <a:extLst>
              <a:ext uri="{FF2B5EF4-FFF2-40B4-BE49-F238E27FC236}">
                <a16:creationId xmlns:a16="http://schemas.microsoft.com/office/drawing/2014/main" id="{67B06C36-4365-874C-8327-C12ABC0BBA81}"/>
              </a:ext>
            </a:extLst>
          </p:cNvPr>
          <p:cNvSpPr>
            <a:spLocks noGrp="1"/>
          </p:cNvSpPr>
          <p:nvPr>
            <p:ph type="ftr" sz="quarter" idx="11"/>
          </p:nvPr>
        </p:nvSpPr>
        <p:spPr/>
        <p:txBody>
          <a:bodyPr/>
          <a:lstStyle/>
          <a:p>
            <a:endParaRPr lang="en-AF"/>
          </a:p>
        </p:txBody>
      </p:sp>
      <p:sp>
        <p:nvSpPr>
          <p:cNvPr id="6" name="Slide Number Placeholder 5">
            <a:extLst>
              <a:ext uri="{FF2B5EF4-FFF2-40B4-BE49-F238E27FC236}">
                <a16:creationId xmlns:a16="http://schemas.microsoft.com/office/drawing/2014/main" id="{0162BC74-7187-9F4F-BD7C-788BE08BDA26}"/>
              </a:ext>
            </a:extLst>
          </p:cNvPr>
          <p:cNvSpPr>
            <a:spLocks noGrp="1"/>
          </p:cNvSpPr>
          <p:nvPr>
            <p:ph type="sldNum" sz="quarter" idx="12"/>
          </p:nvPr>
        </p:nvSpPr>
        <p:spPr/>
        <p:txBody>
          <a:bodyPr/>
          <a:lstStyle/>
          <a:p>
            <a:fld id="{580D8927-4BB6-FA48-AF6F-7F7988B4E8FC}" type="slidenum">
              <a:rPr lang="en-AF" smtClean="0"/>
              <a:t>‹#›</a:t>
            </a:fld>
            <a:endParaRPr lang="en-AF"/>
          </a:p>
        </p:txBody>
      </p:sp>
    </p:spTree>
    <p:extLst>
      <p:ext uri="{BB962C8B-B14F-4D97-AF65-F5344CB8AC3E}">
        <p14:creationId xmlns:p14="http://schemas.microsoft.com/office/powerpoint/2010/main" val="31280350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C04F86-5F55-414A-AC6C-82E3AEC8DC6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F"/>
          </a:p>
        </p:txBody>
      </p:sp>
      <p:sp>
        <p:nvSpPr>
          <p:cNvPr id="3" name="Vertical Text Placeholder 2">
            <a:extLst>
              <a:ext uri="{FF2B5EF4-FFF2-40B4-BE49-F238E27FC236}">
                <a16:creationId xmlns:a16="http://schemas.microsoft.com/office/drawing/2014/main" id="{4ECBCF28-E665-6246-BDAE-C8216A7008B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F"/>
          </a:p>
        </p:txBody>
      </p:sp>
      <p:sp>
        <p:nvSpPr>
          <p:cNvPr id="4" name="Date Placeholder 3">
            <a:extLst>
              <a:ext uri="{FF2B5EF4-FFF2-40B4-BE49-F238E27FC236}">
                <a16:creationId xmlns:a16="http://schemas.microsoft.com/office/drawing/2014/main" id="{9486A482-31A8-6A4E-9F48-53D5346C9342}"/>
              </a:ext>
            </a:extLst>
          </p:cNvPr>
          <p:cNvSpPr>
            <a:spLocks noGrp="1"/>
          </p:cNvSpPr>
          <p:nvPr>
            <p:ph type="dt" sz="half" idx="10"/>
          </p:nvPr>
        </p:nvSpPr>
        <p:spPr/>
        <p:txBody>
          <a:bodyPr/>
          <a:lstStyle/>
          <a:p>
            <a:fld id="{32E15F6B-91C2-5B4F-840F-7D0B5BB364D1}" type="datetimeFigureOut">
              <a:rPr lang="en-AF" smtClean="0"/>
              <a:t>10/18/24</a:t>
            </a:fld>
            <a:endParaRPr lang="en-AF"/>
          </a:p>
        </p:txBody>
      </p:sp>
      <p:sp>
        <p:nvSpPr>
          <p:cNvPr id="5" name="Footer Placeholder 4">
            <a:extLst>
              <a:ext uri="{FF2B5EF4-FFF2-40B4-BE49-F238E27FC236}">
                <a16:creationId xmlns:a16="http://schemas.microsoft.com/office/drawing/2014/main" id="{4C1CF4F0-9583-E746-A244-E05D7E0F54EA}"/>
              </a:ext>
            </a:extLst>
          </p:cNvPr>
          <p:cNvSpPr>
            <a:spLocks noGrp="1"/>
          </p:cNvSpPr>
          <p:nvPr>
            <p:ph type="ftr" sz="quarter" idx="11"/>
          </p:nvPr>
        </p:nvSpPr>
        <p:spPr/>
        <p:txBody>
          <a:bodyPr/>
          <a:lstStyle/>
          <a:p>
            <a:endParaRPr lang="en-AF"/>
          </a:p>
        </p:txBody>
      </p:sp>
      <p:sp>
        <p:nvSpPr>
          <p:cNvPr id="6" name="Slide Number Placeholder 5">
            <a:extLst>
              <a:ext uri="{FF2B5EF4-FFF2-40B4-BE49-F238E27FC236}">
                <a16:creationId xmlns:a16="http://schemas.microsoft.com/office/drawing/2014/main" id="{21BB5FA7-E156-2340-86AA-3D880A97E734}"/>
              </a:ext>
            </a:extLst>
          </p:cNvPr>
          <p:cNvSpPr>
            <a:spLocks noGrp="1"/>
          </p:cNvSpPr>
          <p:nvPr>
            <p:ph type="sldNum" sz="quarter" idx="12"/>
          </p:nvPr>
        </p:nvSpPr>
        <p:spPr/>
        <p:txBody>
          <a:bodyPr/>
          <a:lstStyle/>
          <a:p>
            <a:fld id="{580D8927-4BB6-FA48-AF6F-7F7988B4E8FC}" type="slidenum">
              <a:rPr lang="en-AF" smtClean="0"/>
              <a:t>‹#›</a:t>
            </a:fld>
            <a:endParaRPr lang="en-AF"/>
          </a:p>
        </p:txBody>
      </p:sp>
    </p:spTree>
    <p:extLst>
      <p:ext uri="{BB962C8B-B14F-4D97-AF65-F5344CB8AC3E}">
        <p14:creationId xmlns:p14="http://schemas.microsoft.com/office/powerpoint/2010/main" val="2777748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78BC6-FA04-A041-B8CE-96EE5458FEAD}"/>
              </a:ext>
            </a:extLst>
          </p:cNvPr>
          <p:cNvSpPr>
            <a:spLocks noGrp="1"/>
          </p:cNvSpPr>
          <p:nvPr>
            <p:ph type="title"/>
          </p:nvPr>
        </p:nvSpPr>
        <p:spPr/>
        <p:txBody>
          <a:bodyPr/>
          <a:lstStyle/>
          <a:p>
            <a:r>
              <a:rPr lang="en-US"/>
              <a:t>Click to edit Master title style</a:t>
            </a:r>
            <a:endParaRPr lang="en-AF"/>
          </a:p>
        </p:txBody>
      </p:sp>
      <p:sp>
        <p:nvSpPr>
          <p:cNvPr id="3" name="Content Placeholder 2">
            <a:extLst>
              <a:ext uri="{FF2B5EF4-FFF2-40B4-BE49-F238E27FC236}">
                <a16:creationId xmlns:a16="http://schemas.microsoft.com/office/drawing/2014/main" id="{2675DFDE-144A-2544-B9EF-81FC3B5AED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F"/>
          </a:p>
        </p:txBody>
      </p:sp>
      <p:sp>
        <p:nvSpPr>
          <p:cNvPr id="4" name="Date Placeholder 3">
            <a:extLst>
              <a:ext uri="{FF2B5EF4-FFF2-40B4-BE49-F238E27FC236}">
                <a16:creationId xmlns:a16="http://schemas.microsoft.com/office/drawing/2014/main" id="{A5347FB0-47D9-6F42-9C1B-6FD0F2B34F8F}"/>
              </a:ext>
            </a:extLst>
          </p:cNvPr>
          <p:cNvSpPr>
            <a:spLocks noGrp="1"/>
          </p:cNvSpPr>
          <p:nvPr>
            <p:ph type="dt" sz="half" idx="10"/>
          </p:nvPr>
        </p:nvSpPr>
        <p:spPr/>
        <p:txBody>
          <a:bodyPr/>
          <a:lstStyle/>
          <a:p>
            <a:fld id="{32E15F6B-91C2-5B4F-840F-7D0B5BB364D1}" type="datetimeFigureOut">
              <a:rPr lang="en-AF" smtClean="0"/>
              <a:t>10/18/24</a:t>
            </a:fld>
            <a:endParaRPr lang="en-AF"/>
          </a:p>
        </p:txBody>
      </p:sp>
      <p:sp>
        <p:nvSpPr>
          <p:cNvPr id="5" name="Footer Placeholder 4">
            <a:extLst>
              <a:ext uri="{FF2B5EF4-FFF2-40B4-BE49-F238E27FC236}">
                <a16:creationId xmlns:a16="http://schemas.microsoft.com/office/drawing/2014/main" id="{87BF5FE4-1D19-3D40-A849-AF50486285D7}"/>
              </a:ext>
            </a:extLst>
          </p:cNvPr>
          <p:cNvSpPr>
            <a:spLocks noGrp="1"/>
          </p:cNvSpPr>
          <p:nvPr>
            <p:ph type="ftr" sz="quarter" idx="11"/>
          </p:nvPr>
        </p:nvSpPr>
        <p:spPr/>
        <p:txBody>
          <a:bodyPr/>
          <a:lstStyle/>
          <a:p>
            <a:endParaRPr lang="en-AF"/>
          </a:p>
        </p:txBody>
      </p:sp>
      <p:sp>
        <p:nvSpPr>
          <p:cNvPr id="6" name="Slide Number Placeholder 5">
            <a:extLst>
              <a:ext uri="{FF2B5EF4-FFF2-40B4-BE49-F238E27FC236}">
                <a16:creationId xmlns:a16="http://schemas.microsoft.com/office/drawing/2014/main" id="{149B3A09-E4BA-9F4B-91FE-A39BB07DDDB9}"/>
              </a:ext>
            </a:extLst>
          </p:cNvPr>
          <p:cNvSpPr>
            <a:spLocks noGrp="1"/>
          </p:cNvSpPr>
          <p:nvPr>
            <p:ph type="sldNum" sz="quarter" idx="12"/>
          </p:nvPr>
        </p:nvSpPr>
        <p:spPr/>
        <p:txBody>
          <a:bodyPr/>
          <a:lstStyle/>
          <a:p>
            <a:fld id="{580D8927-4BB6-FA48-AF6F-7F7988B4E8FC}" type="slidenum">
              <a:rPr lang="en-AF" smtClean="0"/>
              <a:t>‹#›</a:t>
            </a:fld>
            <a:endParaRPr lang="en-AF"/>
          </a:p>
        </p:txBody>
      </p:sp>
    </p:spTree>
    <p:extLst>
      <p:ext uri="{BB962C8B-B14F-4D97-AF65-F5344CB8AC3E}">
        <p14:creationId xmlns:p14="http://schemas.microsoft.com/office/powerpoint/2010/main" val="1843349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B0D93-AD97-B048-879F-3C269FEB6F1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F"/>
          </a:p>
        </p:txBody>
      </p:sp>
      <p:sp>
        <p:nvSpPr>
          <p:cNvPr id="3" name="Text Placeholder 2">
            <a:extLst>
              <a:ext uri="{FF2B5EF4-FFF2-40B4-BE49-F238E27FC236}">
                <a16:creationId xmlns:a16="http://schemas.microsoft.com/office/drawing/2014/main" id="{0A2CCA09-4F04-9F4F-AEA3-69CC9A4EF3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437267-7188-B349-B716-6ECAD13247B1}"/>
              </a:ext>
            </a:extLst>
          </p:cNvPr>
          <p:cNvSpPr>
            <a:spLocks noGrp="1"/>
          </p:cNvSpPr>
          <p:nvPr>
            <p:ph type="dt" sz="half" idx="10"/>
          </p:nvPr>
        </p:nvSpPr>
        <p:spPr/>
        <p:txBody>
          <a:bodyPr/>
          <a:lstStyle/>
          <a:p>
            <a:fld id="{32E15F6B-91C2-5B4F-840F-7D0B5BB364D1}" type="datetimeFigureOut">
              <a:rPr lang="en-AF" smtClean="0"/>
              <a:t>10/18/24</a:t>
            </a:fld>
            <a:endParaRPr lang="en-AF"/>
          </a:p>
        </p:txBody>
      </p:sp>
      <p:sp>
        <p:nvSpPr>
          <p:cNvPr id="5" name="Footer Placeholder 4">
            <a:extLst>
              <a:ext uri="{FF2B5EF4-FFF2-40B4-BE49-F238E27FC236}">
                <a16:creationId xmlns:a16="http://schemas.microsoft.com/office/drawing/2014/main" id="{4B5D0A9A-F657-944C-997A-484D2EB89028}"/>
              </a:ext>
            </a:extLst>
          </p:cNvPr>
          <p:cNvSpPr>
            <a:spLocks noGrp="1"/>
          </p:cNvSpPr>
          <p:nvPr>
            <p:ph type="ftr" sz="quarter" idx="11"/>
          </p:nvPr>
        </p:nvSpPr>
        <p:spPr/>
        <p:txBody>
          <a:bodyPr/>
          <a:lstStyle/>
          <a:p>
            <a:endParaRPr lang="en-AF"/>
          </a:p>
        </p:txBody>
      </p:sp>
      <p:sp>
        <p:nvSpPr>
          <p:cNvPr id="6" name="Slide Number Placeholder 5">
            <a:extLst>
              <a:ext uri="{FF2B5EF4-FFF2-40B4-BE49-F238E27FC236}">
                <a16:creationId xmlns:a16="http://schemas.microsoft.com/office/drawing/2014/main" id="{022EB38E-CAC1-6643-B769-50BBCEE17E0F}"/>
              </a:ext>
            </a:extLst>
          </p:cNvPr>
          <p:cNvSpPr>
            <a:spLocks noGrp="1"/>
          </p:cNvSpPr>
          <p:nvPr>
            <p:ph type="sldNum" sz="quarter" idx="12"/>
          </p:nvPr>
        </p:nvSpPr>
        <p:spPr/>
        <p:txBody>
          <a:bodyPr/>
          <a:lstStyle/>
          <a:p>
            <a:fld id="{580D8927-4BB6-FA48-AF6F-7F7988B4E8FC}" type="slidenum">
              <a:rPr lang="en-AF" smtClean="0"/>
              <a:t>‹#›</a:t>
            </a:fld>
            <a:endParaRPr lang="en-AF"/>
          </a:p>
        </p:txBody>
      </p:sp>
    </p:spTree>
    <p:extLst>
      <p:ext uri="{BB962C8B-B14F-4D97-AF65-F5344CB8AC3E}">
        <p14:creationId xmlns:p14="http://schemas.microsoft.com/office/powerpoint/2010/main" val="343802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D44B2-D9C5-4145-B8FF-F4FF6638F8B8}"/>
              </a:ext>
            </a:extLst>
          </p:cNvPr>
          <p:cNvSpPr>
            <a:spLocks noGrp="1"/>
          </p:cNvSpPr>
          <p:nvPr>
            <p:ph type="title"/>
          </p:nvPr>
        </p:nvSpPr>
        <p:spPr/>
        <p:txBody>
          <a:bodyPr/>
          <a:lstStyle/>
          <a:p>
            <a:r>
              <a:rPr lang="en-US"/>
              <a:t>Click to edit Master title style</a:t>
            </a:r>
            <a:endParaRPr lang="en-AF"/>
          </a:p>
        </p:txBody>
      </p:sp>
      <p:sp>
        <p:nvSpPr>
          <p:cNvPr id="3" name="Content Placeholder 2">
            <a:extLst>
              <a:ext uri="{FF2B5EF4-FFF2-40B4-BE49-F238E27FC236}">
                <a16:creationId xmlns:a16="http://schemas.microsoft.com/office/drawing/2014/main" id="{B59CE818-C5F0-B64D-8592-76B36C8B57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F"/>
          </a:p>
        </p:txBody>
      </p:sp>
      <p:sp>
        <p:nvSpPr>
          <p:cNvPr id="4" name="Content Placeholder 3">
            <a:extLst>
              <a:ext uri="{FF2B5EF4-FFF2-40B4-BE49-F238E27FC236}">
                <a16:creationId xmlns:a16="http://schemas.microsoft.com/office/drawing/2014/main" id="{C321C05B-E826-124D-B42A-F7194502185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F"/>
          </a:p>
        </p:txBody>
      </p:sp>
      <p:sp>
        <p:nvSpPr>
          <p:cNvPr id="5" name="Date Placeholder 4">
            <a:extLst>
              <a:ext uri="{FF2B5EF4-FFF2-40B4-BE49-F238E27FC236}">
                <a16:creationId xmlns:a16="http://schemas.microsoft.com/office/drawing/2014/main" id="{9C2127D8-48F6-6F45-9129-CB0A43403EB4}"/>
              </a:ext>
            </a:extLst>
          </p:cNvPr>
          <p:cNvSpPr>
            <a:spLocks noGrp="1"/>
          </p:cNvSpPr>
          <p:nvPr>
            <p:ph type="dt" sz="half" idx="10"/>
          </p:nvPr>
        </p:nvSpPr>
        <p:spPr/>
        <p:txBody>
          <a:bodyPr/>
          <a:lstStyle/>
          <a:p>
            <a:fld id="{32E15F6B-91C2-5B4F-840F-7D0B5BB364D1}" type="datetimeFigureOut">
              <a:rPr lang="en-AF" smtClean="0"/>
              <a:t>10/18/24</a:t>
            </a:fld>
            <a:endParaRPr lang="en-AF"/>
          </a:p>
        </p:txBody>
      </p:sp>
      <p:sp>
        <p:nvSpPr>
          <p:cNvPr id="6" name="Footer Placeholder 5">
            <a:extLst>
              <a:ext uri="{FF2B5EF4-FFF2-40B4-BE49-F238E27FC236}">
                <a16:creationId xmlns:a16="http://schemas.microsoft.com/office/drawing/2014/main" id="{70B735F7-3194-7048-B260-0552FCB068F0}"/>
              </a:ext>
            </a:extLst>
          </p:cNvPr>
          <p:cNvSpPr>
            <a:spLocks noGrp="1"/>
          </p:cNvSpPr>
          <p:nvPr>
            <p:ph type="ftr" sz="quarter" idx="11"/>
          </p:nvPr>
        </p:nvSpPr>
        <p:spPr/>
        <p:txBody>
          <a:bodyPr/>
          <a:lstStyle/>
          <a:p>
            <a:endParaRPr lang="en-AF"/>
          </a:p>
        </p:txBody>
      </p:sp>
      <p:sp>
        <p:nvSpPr>
          <p:cNvPr id="7" name="Slide Number Placeholder 6">
            <a:extLst>
              <a:ext uri="{FF2B5EF4-FFF2-40B4-BE49-F238E27FC236}">
                <a16:creationId xmlns:a16="http://schemas.microsoft.com/office/drawing/2014/main" id="{F2E2F4F3-53BC-4345-9F8C-CDC9277F8A2C}"/>
              </a:ext>
            </a:extLst>
          </p:cNvPr>
          <p:cNvSpPr>
            <a:spLocks noGrp="1"/>
          </p:cNvSpPr>
          <p:nvPr>
            <p:ph type="sldNum" sz="quarter" idx="12"/>
          </p:nvPr>
        </p:nvSpPr>
        <p:spPr/>
        <p:txBody>
          <a:bodyPr/>
          <a:lstStyle/>
          <a:p>
            <a:fld id="{580D8927-4BB6-FA48-AF6F-7F7988B4E8FC}" type="slidenum">
              <a:rPr lang="en-AF" smtClean="0"/>
              <a:t>‹#›</a:t>
            </a:fld>
            <a:endParaRPr lang="en-AF"/>
          </a:p>
        </p:txBody>
      </p:sp>
    </p:spTree>
    <p:extLst>
      <p:ext uri="{BB962C8B-B14F-4D97-AF65-F5344CB8AC3E}">
        <p14:creationId xmlns:p14="http://schemas.microsoft.com/office/powerpoint/2010/main" val="1255162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9CDDA-028B-5948-9575-321C3953A81C}"/>
              </a:ext>
            </a:extLst>
          </p:cNvPr>
          <p:cNvSpPr>
            <a:spLocks noGrp="1"/>
          </p:cNvSpPr>
          <p:nvPr>
            <p:ph type="title"/>
          </p:nvPr>
        </p:nvSpPr>
        <p:spPr>
          <a:xfrm>
            <a:off x="839788" y="365125"/>
            <a:ext cx="10515600" cy="1325563"/>
          </a:xfrm>
        </p:spPr>
        <p:txBody>
          <a:bodyPr/>
          <a:lstStyle/>
          <a:p>
            <a:r>
              <a:rPr lang="en-US"/>
              <a:t>Click to edit Master title style</a:t>
            </a:r>
            <a:endParaRPr lang="en-AF"/>
          </a:p>
        </p:txBody>
      </p:sp>
      <p:sp>
        <p:nvSpPr>
          <p:cNvPr id="3" name="Text Placeholder 2">
            <a:extLst>
              <a:ext uri="{FF2B5EF4-FFF2-40B4-BE49-F238E27FC236}">
                <a16:creationId xmlns:a16="http://schemas.microsoft.com/office/drawing/2014/main" id="{BECA60E5-DDAB-3541-A572-D306EDD717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6B5B18-5836-3F43-B9C6-8D2E3E86BE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F"/>
          </a:p>
        </p:txBody>
      </p:sp>
      <p:sp>
        <p:nvSpPr>
          <p:cNvPr id="5" name="Text Placeholder 4">
            <a:extLst>
              <a:ext uri="{FF2B5EF4-FFF2-40B4-BE49-F238E27FC236}">
                <a16:creationId xmlns:a16="http://schemas.microsoft.com/office/drawing/2014/main" id="{7A344043-F951-3247-9D9B-DDA28D0D13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557DE-9669-344B-97F3-CAF474D4BEA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F"/>
          </a:p>
        </p:txBody>
      </p:sp>
      <p:sp>
        <p:nvSpPr>
          <p:cNvPr id="7" name="Date Placeholder 6">
            <a:extLst>
              <a:ext uri="{FF2B5EF4-FFF2-40B4-BE49-F238E27FC236}">
                <a16:creationId xmlns:a16="http://schemas.microsoft.com/office/drawing/2014/main" id="{DE44F23D-8D25-BD4B-A85D-5EE130A29790}"/>
              </a:ext>
            </a:extLst>
          </p:cNvPr>
          <p:cNvSpPr>
            <a:spLocks noGrp="1"/>
          </p:cNvSpPr>
          <p:nvPr>
            <p:ph type="dt" sz="half" idx="10"/>
          </p:nvPr>
        </p:nvSpPr>
        <p:spPr/>
        <p:txBody>
          <a:bodyPr/>
          <a:lstStyle/>
          <a:p>
            <a:fld id="{32E15F6B-91C2-5B4F-840F-7D0B5BB364D1}" type="datetimeFigureOut">
              <a:rPr lang="en-AF" smtClean="0"/>
              <a:t>10/18/24</a:t>
            </a:fld>
            <a:endParaRPr lang="en-AF"/>
          </a:p>
        </p:txBody>
      </p:sp>
      <p:sp>
        <p:nvSpPr>
          <p:cNvPr id="8" name="Footer Placeholder 7">
            <a:extLst>
              <a:ext uri="{FF2B5EF4-FFF2-40B4-BE49-F238E27FC236}">
                <a16:creationId xmlns:a16="http://schemas.microsoft.com/office/drawing/2014/main" id="{FC14B394-C585-7444-B63E-897DEF987B43}"/>
              </a:ext>
            </a:extLst>
          </p:cNvPr>
          <p:cNvSpPr>
            <a:spLocks noGrp="1"/>
          </p:cNvSpPr>
          <p:nvPr>
            <p:ph type="ftr" sz="quarter" idx="11"/>
          </p:nvPr>
        </p:nvSpPr>
        <p:spPr/>
        <p:txBody>
          <a:bodyPr/>
          <a:lstStyle/>
          <a:p>
            <a:endParaRPr lang="en-AF"/>
          </a:p>
        </p:txBody>
      </p:sp>
      <p:sp>
        <p:nvSpPr>
          <p:cNvPr id="9" name="Slide Number Placeholder 8">
            <a:extLst>
              <a:ext uri="{FF2B5EF4-FFF2-40B4-BE49-F238E27FC236}">
                <a16:creationId xmlns:a16="http://schemas.microsoft.com/office/drawing/2014/main" id="{668D4631-4F02-EF43-A693-A9BCF7E034F0}"/>
              </a:ext>
            </a:extLst>
          </p:cNvPr>
          <p:cNvSpPr>
            <a:spLocks noGrp="1"/>
          </p:cNvSpPr>
          <p:nvPr>
            <p:ph type="sldNum" sz="quarter" idx="12"/>
          </p:nvPr>
        </p:nvSpPr>
        <p:spPr/>
        <p:txBody>
          <a:bodyPr/>
          <a:lstStyle/>
          <a:p>
            <a:fld id="{580D8927-4BB6-FA48-AF6F-7F7988B4E8FC}" type="slidenum">
              <a:rPr lang="en-AF" smtClean="0"/>
              <a:t>‹#›</a:t>
            </a:fld>
            <a:endParaRPr lang="en-AF"/>
          </a:p>
        </p:txBody>
      </p:sp>
    </p:spTree>
    <p:extLst>
      <p:ext uri="{BB962C8B-B14F-4D97-AF65-F5344CB8AC3E}">
        <p14:creationId xmlns:p14="http://schemas.microsoft.com/office/powerpoint/2010/main" val="1836936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FFEA0-B6EB-1A44-ABD3-93253CF41B09}"/>
              </a:ext>
            </a:extLst>
          </p:cNvPr>
          <p:cNvSpPr>
            <a:spLocks noGrp="1"/>
          </p:cNvSpPr>
          <p:nvPr>
            <p:ph type="title"/>
          </p:nvPr>
        </p:nvSpPr>
        <p:spPr/>
        <p:txBody>
          <a:bodyPr/>
          <a:lstStyle/>
          <a:p>
            <a:r>
              <a:rPr lang="en-US"/>
              <a:t>Click to edit Master title style</a:t>
            </a:r>
            <a:endParaRPr lang="en-AF"/>
          </a:p>
        </p:txBody>
      </p:sp>
      <p:sp>
        <p:nvSpPr>
          <p:cNvPr id="3" name="Date Placeholder 2">
            <a:extLst>
              <a:ext uri="{FF2B5EF4-FFF2-40B4-BE49-F238E27FC236}">
                <a16:creationId xmlns:a16="http://schemas.microsoft.com/office/drawing/2014/main" id="{25BB48BC-C26B-7E46-AF6F-F6E07AE21C1C}"/>
              </a:ext>
            </a:extLst>
          </p:cNvPr>
          <p:cNvSpPr>
            <a:spLocks noGrp="1"/>
          </p:cNvSpPr>
          <p:nvPr>
            <p:ph type="dt" sz="half" idx="10"/>
          </p:nvPr>
        </p:nvSpPr>
        <p:spPr/>
        <p:txBody>
          <a:bodyPr/>
          <a:lstStyle/>
          <a:p>
            <a:fld id="{32E15F6B-91C2-5B4F-840F-7D0B5BB364D1}" type="datetimeFigureOut">
              <a:rPr lang="en-AF" smtClean="0"/>
              <a:t>10/18/24</a:t>
            </a:fld>
            <a:endParaRPr lang="en-AF"/>
          </a:p>
        </p:txBody>
      </p:sp>
      <p:sp>
        <p:nvSpPr>
          <p:cNvPr id="4" name="Footer Placeholder 3">
            <a:extLst>
              <a:ext uri="{FF2B5EF4-FFF2-40B4-BE49-F238E27FC236}">
                <a16:creationId xmlns:a16="http://schemas.microsoft.com/office/drawing/2014/main" id="{70E08924-B866-1341-B604-6F63D8A94241}"/>
              </a:ext>
            </a:extLst>
          </p:cNvPr>
          <p:cNvSpPr>
            <a:spLocks noGrp="1"/>
          </p:cNvSpPr>
          <p:nvPr>
            <p:ph type="ftr" sz="quarter" idx="11"/>
          </p:nvPr>
        </p:nvSpPr>
        <p:spPr/>
        <p:txBody>
          <a:bodyPr/>
          <a:lstStyle/>
          <a:p>
            <a:endParaRPr lang="en-AF"/>
          </a:p>
        </p:txBody>
      </p:sp>
      <p:sp>
        <p:nvSpPr>
          <p:cNvPr id="5" name="Slide Number Placeholder 4">
            <a:extLst>
              <a:ext uri="{FF2B5EF4-FFF2-40B4-BE49-F238E27FC236}">
                <a16:creationId xmlns:a16="http://schemas.microsoft.com/office/drawing/2014/main" id="{29148CA8-74D5-284C-BAC3-E665C12636F1}"/>
              </a:ext>
            </a:extLst>
          </p:cNvPr>
          <p:cNvSpPr>
            <a:spLocks noGrp="1"/>
          </p:cNvSpPr>
          <p:nvPr>
            <p:ph type="sldNum" sz="quarter" idx="12"/>
          </p:nvPr>
        </p:nvSpPr>
        <p:spPr/>
        <p:txBody>
          <a:bodyPr/>
          <a:lstStyle/>
          <a:p>
            <a:fld id="{580D8927-4BB6-FA48-AF6F-7F7988B4E8FC}" type="slidenum">
              <a:rPr lang="en-AF" smtClean="0"/>
              <a:t>‹#›</a:t>
            </a:fld>
            <a:endParaRPr lang="en-AF"/>
          </a:p>
        </p:txBody>
      </p:sp>
    </p:spTree>
    <p:extLst>
      <p:ext uri="{BB962C8B-B14F-4D97-AF65-F5344CB8AC3E}">
        <p14:creationId xmlns:p14="http://schemas.microsoft.com/office/powerpoint/2010/main" val="2123192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9BE050-7767-9E46-A968-F9E8F3BB0801}"/>
              </a:ext>
            </a:extLst>
          </p:cNvPr>
          <p:cNvSpPr>
            <a:spLocks noGrp="1"/>
          </p:cNvSpPr>
          <p:nvPr>
            <p:ph type="dt" sz="half" idx="10"/>
          </p:nvPr>
        </p:nvSpPr>
        <p:spPr/>
        <p:txBody>
          <a:bodyPr/>
          <a:lstStyle/>
          <a:p>
            <a:fld id="{32E15F6B-91C2-5B4F-840F-7D0B5BB364D1}" type="datetimeFigureOut">
              <a:rPr lang="en-AF" smtClean="0"/>
              <a:t>10/18/24</a:t>
            </a:fld>
            <a:endParaRPr lang="en-AF"/>
          </a:p>
        </p:txBody>
      </p:sp>
      <p:sp>
        <p:nvSpPr>
          <p:cNvPr id="3" name="Footer Placeholder 2">
            <a:extLst>
              <a:ext uri="{FF2B5EF4-FFF2-40B4-BE49-F238E27FC236}">
                <a16:creationId xmlns:a16="http://schemas.microsoft.com/office/drawing/2014/main" id="{DF968A3F-FA6A-8843-9C46-B5AC61FE444D}"/>
              </a:ext>
            </a:extLst>
          </p:cNvPr>
          <p:cNvSpPr>
            <a:spLocks noGrp="1"/>
          </p:cNvSpPr>
          <p:nvPr>
            <p:ph type="ftr" sz="quarter" idx="11"/>
          </p:nvPr>
        </p:nvSpPr>
        <p:spPr/>
        <p:txBody>
          <a:bodyPr/>
          <a:lstStyle/>
          <a:p>
            <a:endParaRPr lang="en-AF"/>
          </a:p>
        </p:txBody>
      </p:sp>
      <p:sp>
        <p:nvSpPr>
          <p:cNvPr id="4" name="Slide Number Placeholder 3">
            <a:extLst>
              <a:ext uri="{FF2B5EF4-FFF2-40B4-BE49-F238E27FC236}">
                <a16:creationId xmlns:a16="http://schemas.microsoft.com/office/drawing/2014/main" id="{C1275D3C-37FB-B34B-AF29-24CA5F3F1F21}"/>
              </a:ext>
            </a:extLst>
          </p:cNvPr>
          <p:cNvSpPr>
            <a:spLocks noGrp="1"/>
          </p:cNvSpPr>
          <p:nvPr>
            <p:ph type="sldNum" sz="quarter" idx="12"/>
          </p:nvPr>
        </p:nvSpPr>
        <p:spPr/>
        <p:txBody>
          <a:bodyPr/>
          <a:lstStyle/>
          <a:p>
            <a:fld id="{580D8927-4BB6-FA48-AF6F-7F7988B4E8FC}" type="slidenum">
              <a:rPr lang="en-AF" smtClean="0"/>
              <a:t>‹#›</a:t>
            </a:fld>
            <a:endParaRPr lang="en-AF"/>
          </a:p>
        </p:txBody>
      </p:sp>
    </p:spTree>
    <p:extLst>
      <p:ext uri="{BB962C8B-B14F-4D97-AF65-F5344CB8AC3E}">
        <p14:creationId xmlns:p14="http://schemas.microsoft.com/office/powerpoint/2010/main" val="3365171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9DC2D-6546-A74A-ADF0-34E73AA27E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F"/>
          </a:p>
        </p:txBody>
      </p:sp>
      <p:sp>
        <p:nvSpPr>
          <p:cNvPr id="3" name="Content Placeholder 2">
            <a:extLst>
              <a:ext uri="{FF2B5EF4-FFF2-40B4-BE49-F238E27FC236}">
                <a16:creationId xmlns:a16="http://schemas.microsoft.com/office/drawing/2014/main" id="{C618DC7F-1938-D749-AB01-E436E9A9E1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F"/>
          </a:p>
        </p:txBody>
      </p:sp>
      <p:sp>
        <p:nvSpPr>
          <p:cNvPr id="4" name="Text Placeholder 3">
            <a:extLst>
              <a:ext uri="{FF2B5EF4-FFF2-40B4-BE49-F238E27FC236}">
                <a16:creationId xmlns:a16="http://schemas.microsoft.com/office/drawing/2014/main" id="{B167FA0E-D603-2E4C-8C0E-0E81209959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C04286-3EB5-1D4B-BA6E-F84929060F4D}"/>
              </a:ext>
            </a:extLst>
          </p:cNvPr>
          <p:cNvSpPr>
            <a:spLocks noGrp="1"/>
          </p:cNvSpPr>
          <p:nvPr>
            <p:ph type="dt" sz="half" idx="10"/>
          </p:nvPr>
        </p:nvSpPr>
        <p:spPr/>
        <p:txBody>
          <a:bodyPr/>
          <a:lstStyle/>
          <a:p>
            <a:fld id="{32E15F6B-91C2-5B4F-840F-7D0B5BB364D1}" type="datetimeFigureOut">
              <a:rPr lang="en-AF" smtClean="0"/>
              <a:t>10/18/24</a:t>
            </a:fld>
            <a:endParaRPr lang="en-AF"/>
          </a:p>
        </p:txBody>
      </p:sp>
      <p:sp>
        <p:nvSpPr>
          <p:cNvPr id="6" name="Footer Placeholder 5">
            <a:extLst>
              <a:ext uri="{FF2B5EF4-FFF2-40B4-BE49-F238E27FC236}">
                <a16:creationId xmlns:a16="http://schemas.microsoft.com/office/drawing/2014/main" id="{421EE148-C2BD-0748-B280-03A457247B44}"/>
              </a:ext>
            </a:extLst>
          </p:cNvPr>
          <p:cNvSpPr>
            <a:spLocks noGrp="1"/>
          </p:cNvSpPr>
          <p:nvPr>
            <p:ph type="ftr" sz="quarter" idx="11"/>
          </p:nvPr>
        </p:nvSpPr>
        <p:spPr/>
        <p:txBody>
          <a:bodyPr/>
          <a:lstStyle/>
          <a:p>
            <a:endParaRPr lang="en-AF"/>
          </a:p>
        </p:txBody>
      </p:sp>
      <p:sp>
        <p:nvSpPr>
          <p:cNvPr id="7" name="Slide Number Placeholder 6">
            <a:extLst>
              <a:ext uri="{FF2B5EF4-FFF2-40B4-BE49-F238E27FC236}">
                <a16:creationId xmlns:a16="http://schemas.microsoft.com/office/drawing/2014/main" id="{09243765-EAA0-1A4A-961F-C4E57A8D5E8F}"/>
              </a:ext>
            </a:extLst>
          </p:cNvPr>
          <p:cNvSpPr>
            <a:spLocks noGrp="1"/>
          </p:cNvSpPr>
          <p:nvPr>
            <p:ph type="sldNum" sz="quarter" idx="12"/>
          </p:nvPr>
        </p:nvSpPr>
        <p:spPr/>
        <p:txBody>
          <a:bodyPr/>
          <a:lstStyle/>
          <a:p>
            <a:fld id="{580D8927-4BB6-FA48-AF6F-7F7988B4E8FC}" type="slidenum">
              <a:rPr lang="en-AF" smtClean="0"/>
              <a:t>‹#›</a:t>
            </a:fld>
            <a:endParaRPr lang="en-AF"/>
          </a:p>
        </p:txBody>
      </p:sp>
    </p:spTree>
    <p:extLst>
      <p:ext uri="{BB962C8B-B14F-4D97-AF65-F5344CB8AC3E}">
        <p14:creationId xmlns:p14="http://schemas.microsoft.com/office/powerpoint/2010/main" val="2604586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903ED-830D-074B-A651-61366095D7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F"/>
          </a:p>
        </p:txBody>
      </p:sp>
      <p:sp>
        <p:nvSpPr>
          <p:cNvPr id="3" name="Picture Placeholder 2">
            <a:extLst>
              <a:ext uri="{FF2B5EF4-FFF2-40B4-BE49-F238E27FC236}">
                <a16:creationId xmlns:a16="http://schemas.microsoft.com/office/drawing/2014/main" id="{FADA4A1D-F2E2-8547-BB57-A313361CA5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F"/>
          </a:p>
        </p:txBody>
      </p:sp>
      <p:sp>
        <p:nvSpPr>
          <p:cNvPr id="4" name="Text Placeholder 3">
            <a:extLst>
              <a:ext uri="{FF2B5EF4-FFF2-40B4-BE49-F238E27FC236}">
                <a16:creationId xmlns:a16="http://schemas.microsoft.com/office/drawing/2014/main" id="{5CDD232B-E45F-8542-8CC7-F1798FADE7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5DB567-5EFE-944D-82D0-65C238D51E26}"/>
              </a:ext>
            </a:extLst>
          </p:cNvPr>
          <p:cNvSpPr>
            <a:spLocks noGrp="1"/>
          </p:cNvSpPr>
          <p:nvPr>
            <p:ph type="dt" sz="half" idx="10"/>
          </p:nvPr>
        </p:nvSpPr>
        <p:spPr/>
        <p:txBody>
          <a:bodyPr/>
          <a:lstStyle/>
          <a:p>
            <a:fld id="{32E15F6B-91C2-5B4F-840F-7D0B5BB364D1}" type="datetimeFigureOut">
              <a:rPr lang="en-AF" smtClean="0"/>
              <a:t>10/18/24</a:t>
            </a:fld>
            <a:endParaRPr lang="en-AF"/>
          </a:p>
        </p:txBody>
      </p:sp>
      <p:sp>
        <p:nvSpPr>
          <p:cNvPr id="6" name="Footer Placeholder 5">
            <a:extLst>
              <a:ext uri="{FF2B5EF4-FFF2-40B4-BE49-F238E27FC236}">
                <a16:creationId xmlns:a16="http://schemas.microsoft.com/office/drawing/2014/main" id="{3B2CE3CF-BDF1-EC4D-81DA-AD483CE528AC}"/>
              </a:ext>
            </a:extLst>
          </p:cNvPr>
          <p:cNvSpPr>
            <a:spLocks noGrp="1"/>
          </p:cNvSpPr>
          <p:nvPr>
            <p:ph type="ftr" sz="quarter" idx="11"/>
          </p:nvPr>
        </p:nvSpPr>
        <p:spPr/>
        <p:txBody>
          <a:bodyPr/>
          <a:lstStyle/>
          <a:p>
            <a:endParaRPr lang="en-AF"/>
          </a:p>
        </p:txBody>
      </p:sp>
      <p:sp>
        <p:nvSpPr>
          <p:cNvPr id="7" name="Slide Number Placeholder 6">
            <a:extLst>
              <a:ext uri="{FF2B5EF4-FFF2-40B4-BE49-F238E27FC236}">
                <a16:creationId xmlns:a16="http://schemas.microsoft.com/office/drawing/2014/main" id="{5BCD17DB-7414-2642-B0B2-EDC9911953E9}"/>
              </a:ext>
            </a:extLst>
          </p:cNvPr>
          <p:cNvSpPr>
            <a:spLocks noGrp="1"/>
          </p:cNvSpPr>
          <p:nvPr>
            <p:ph type="sldNum" sz="quarter" idx="12"/>
          </p:nvPr>
        </p:nvSpPr>
        <p:spPr/>
        <p:txBody>
          <a:bodyPr/>
          <a:lstStyle/>
          <a:p>
            <a:fld id="{580D8927-4BB6-FA48-AF6F-7F7988B4E8FC}" type="slidenum">
              <a:rPr lang="en-AF" smtClean="0"/>
              <a:t>‹#›</a:t>
            </a:fld>
            <a:endParaRPr lang="en-AF"/>
          </a:p>
        </p:txBody>
      </p:sp>
    </p:spTree>
    <p:extLst>
      <p:ext uri="{BB962C8B-B14F-4D97-AF65-F5344CB8AC3E}">
        <p14:creationId xmlns:p14="http://schemas.microsoft.com/office/powerpoint/2010/main" val="1674433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B2AB42-40DA-3847-983B-C6E60CDA6F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F"/>
          </a:p>
        </p:txBody>
      </p:sp>
      <p:sp>
        <p:nvSpPr>
          <p:cNvPr id="3" name="Text Placeholder 2">
            <a:extLst>
              <a:ext uri="{FF2B5EF4-FFF2-40B4-BE49-F238E27FC236}">
                <a16:creationId xmlns:a16="http://schemas.microsoft.com/office/drawing/2014/main" id="{8078DEA8-23A1-F748-A568-C102B16697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F"/>
          </a:p>
        </p:txBody>
      </p:sp>
      <p:sp>
        <p:nvSpPr>
          <p:cNvPr id="4" name="Date Placeholder 3">
            <a:extLst>
              <a:ext uri="{FF2B5EF4-FFF2-40B4-BE49-F238E27FC236}">
                <a16:creationId xmlns:a16="http://schemas.microsoft.com/office/drawing/2014/main" id="{D34FFE01-BB75-0B4E-A157-5CE636BF13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E15F6B-91C2-5B4F-840F-7D0B5BB364D1}" type="datetimeFigureOut">
              <a:rPr lang="en-AF" smtClean="0"/>
              <a:t>10/18/24</a:t>
            </a:fld>
            <a:endParaRPr lang="en-AF"/>
          </a:p>
        </p:txBody>
      </p:sp>
      <p:sp>
        <p:nvSpPr>
          <p:cNvPr id="5" name="Footer Placeholder 4">
            <a:extLst>
              <a:ext uri="{FF2B5EF4-FFF2-40B4-BE49-F238E27FC236}">
                <a16:creationId xmlns:a16="http://schemas.microsoft.com/office/drawing/2014/main" id="{457BDC5A-B38E-0C47-A61D-92E59B70C1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F"/>
          </a:p>
        </p:txBody>
      </p:sp>
      <p:sp>
        <p:nvSpPr>
          <p:cNvPr id="6" name="Slide Number Placeholder 5">
            <a:extLst>
              <a:ext uri="{FF2B5EF4-FFF2-40B4-BE49-F238E27FC236}">
                <a16:creationId xmlns:a16="http://schemas.microsoft.com/office/drawing/2014/main" id="{90390010-B211-F546-BA12-9A5743C477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0D8927-4BB6-FA48-AF6F-7F7988B4E8FC}" type="slidenum">
              <a:rPr lang="en-AF" smtClean="0"/>
              <a:t>‹#›</a:t>
            </a:fld>
            <a:endParaRPr lang="en-AF"/>
          </a:p>
        </p:txBody>
      </p:sp>
    </p:spTree>
    <p:extLst>
      <p:ext uri="{BB962C8B-B14F-4D97-AF65-F5344CB8AC3E}">
        <p14:creationId xmlns:p14="http://schemas.microsoft.com/office/powerpoint/2010/main" val="11550195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AF"/>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pixabay.com/en/flowers-grass-silhouette-garden-295321/"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themindfulword.org/2015/kindness-spreads-change-world-one-person-time-random-acts-kindness/" TargetMode="External"/><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christmasstockimages.com/free/Stars/slides/colour_star_sparkle.htm" TargetMode="External"/><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anupturnedsoul.wordpress.com/" TargetMode="External"/><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designers-original.blogspot.com/2013/03/we-all-make-mistakes.html" TargetMode="External"/><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betterthansurviving.me/2012/03/" TargetMode="External"/><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rawpixel.com/search/light%20blue%20background" TargetMode="External"/><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hyperlink" Target="https://pixabay.com/en/hearts-trail-valentine-romantic-154741/" TargetMode="Externa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hyperlink" Target="https://www.rawpixel.com/search/light%20blue%20background" TargetMode="External"/><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hyperlink" Target="https://pixabay.com/en/hearts-trail-valentine-romantic-154741/" TargetMode="Externa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hyperlink" Target="https://en.wikipedia.org/wiki/Dreams_Come_True_(American_non-profit)" TargetMode="External"/><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kamikazeegirl.com/2015/01/05/vacations-over-now-back-to-the-grind/" TargetMode="External"/><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stackoverflow.com/questions/41691039/css-border-image-with-fixed-center"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pxhere.com/en/photo/1444193"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pixabay.com/illustrations/thumbs-up-smiley-face-emoji-happy-4007573/"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carolinahuddle.com/boards/topic/71734-charlotte-49ers-going-back-home-to-c-usa/" TargetMode="External"/><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hyperlink" Target="https://creativecommons.org/licenses/by-nc/3.0/"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katfrog.wegrok.net/2014/03/freaky-friday-news-march-21-2014.html" TargetMode="External"/><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kathleenjonesauthor.blogspot.com/2017/09/the-writers-enemy-no-1.html" TargetMode="External"/><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hyperlink" Target="https://creativecommons.org/licenses/by-nd/3.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57B9A6-C84B-CA45-B1BC-536535779BCC}"/>
              </a:ext>
            </a:extLst>
          </p:cNvPr>
          <p:cNvSpPr txBox="1"/>
          <p:nvPr/>
        </p:nvSpPr>
        <p:spPr>
          <a:xfrm>
            <a:off x="3171217" y="1206230"/>
            <a:ext cx="7695749" cy="3785652"/>
          </a:xfrm>
          <a:prstGeom prst="rect">
            <a:avLst/>
          </a:prstGeom>
          <a:noFill/>
        </p:spPr>
        <p:txBody>
          <a:bodyPr wrap="square" rtlCol="0">
            <a:spAutoFit/>
          </a:bodyPr>
          <a:lstStyle/>
          <a:p>
            <a:r>
              <a:rPr lang="en-AF" sz="8000" b="1" dirty="0"/>
              <a:t>Discovering </a:t>
            </a:r>
          </a:p>
          <a:p>
            <a:r>
              <a:rPr lang="en-AF" sz="8000" b="1" dirty="0"/>
              <a:t>     Your</a:t>
            </a:r>
          </a:p>
          <a:p>
            <a:r>
              <a:rPr lang="en-AF" sz="8000" b="1" dirty="0"/>
              <a:t>Sense of It</a:t>
            </a:r>
          </a:p>
        </p:txBody>
      </p:sp>
      <p:pic>
        <p:nvPicPr>
          <p:cNvPr id="9" name="Picture 8">
            <a:extLst>
              <a:ext uri="{FF2B5EF4-FFF2-40B4-BE49-F238E27FC236}">
                <a16:creationId xmlns:a16="http://schemas.microsoft.com/office/drawing/2014/main" id="{C22CEEFD-BC93-D748-801C-FD83AC25FD1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52400" y="371475"/>
            <a:ext cx="11887200" cy="6115050"/>
          </a:xfrm>
          <a:prstGeom prst="rect">
            <a:avLst/>
          </a:prstGeom>
        </p:spPr>
      </p:pic>
    </p:spTree>
    <p:extLst>
      <p:ext uri="{BB962C8B-B14F-4D97-AF65-F5344CB8AC3E}">
        <p14:creationId xmlns:p14="http://schemas.microsoft.com/office/powerpoint/2010/main" val="1718045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35AE9-3973-194D-82B4-C823F8649547}"/>
              </a:ext>
            </a:extLst>
          </p:cNvPr>
          <p:cNvSpPr>
            <a:spLocks noGrp="1"/>
          </p:cNvSpPr>
          <p:nvPr>
            <p:ph type="title"/>
          </p:nvPr>
        </p:nvSpPr>
        <p:spPr/>
        <p:txBody>
          <a:bodyPr/>
          <a:lstStyle/>
          <a:p>
            <a:r>
              <a:rPr lang="en-AF" dirty="0"/>
              <a:t>Throw Kindness around like Confetti</a:t>
            </a:r>
          </a:p>
        </p:txBody>
      </p:sp>
      <p:sp>
        <p:nvSpPr>
          <p:cNvPr id="3" name="Content Placeholder 2">
            <a:extLst>
              <a:ext uri="{FF2B5EF4-FFF2-40B4-BE49-F238E27FC236}">
                <a16:creationId xmlns:a16="http://schemas.microsoft.com/office/drawing/2014/main" id="{490F5956-B4BF-8147-8D0C-F9ED2B078B34}"/>
              </a:ext>
            </a:extLst>
          </p:cNvPr>
          <p:cNvSpPr>
            <a:spLocks noGrp="1"/>
          </p:cNvSpPr>
          <p:nvPr>
            <p:ph idx="1"/>
          </p:nvPr>
        </p:nvSpPr>
        <p:spPr>
          <a:xfrm>
            <a:off x="838201" y="1289957"/>
            <a:ext cx="7685314" cy="4560435"/>
          </a:xfrm>
        </p:spPr>
        <p:txBody>
          <a:bodyPr/>
          <a:lstStyle/>
          <a:p>
            <a:r>
              <a:rPr lang="en-AF" dirty="0"/>
              <a:t>(Tell about a time that the kindness around you encouraged you when you were discouraged.)</a:t>
            </a:r>
          </a:p>
        </p:txBody>
      </p:sp>
      <p:pic>
        <p:nvPicPr>
          <p:cNvPr id="5" name="Picture 4">
            <a:extLst>
              <a:ext uri="{FF2B5EF4-FFF2-40B4-BE49-F238E27FC236}">
                <a16:creationId xmlns:a16="http://schemas.microsoft.com/office/drawing/2014/main" id="{AEFE0B47-DCBF-9145-A703-C7F08EC0AFE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013371" y="734785"/>
            <a:ext cx="2975428" cy="2421393"/>
          </a:xfrm>
          <a:prstGeom prst="rect">
            <a:avLst/>
          </a:prstGeom>
        </p:spPr>
      </p:pic>
      <p:sp>
        <p:nvSpPr>
          <p:cNvPr id="6" name="TextBox 5">
            <a:extLst>
              <a:ext uri="{FF2B5EF4-FFF2-40B4-BE49-F238E27FC236}">
                <a16:creationId xmlns:a16="http://schemas.microsoft.com/office/drawing/2014/main" id="{3B9A78FF-6F2D-484E-8080-4C00B94D9195}"/>
              </a:ext>
            </a:extLst>
          </p:cNvPr>
          <p:cNvSpPr txBox="1"/>
          <p:nvPr/>
        </p:nvSpPr>
        <p:spPr>
          <a:xfrm>
            <a:off x="1460500" y="6680200"/>
            <a:ext cx="9271000" cy="230832"/>
          </a:xfrm>
          <a:prstGeom prst="rect">
            <a:avLst/>
          </a:prstGeom>
          <a:noFill/>
        </p:spPr>
        <p:txBody>
          <a:bodyPr wrap="square" rtlCol="0">
            <a:spAutoFit/>
          </a:bodyPr>
          <a:lstStyle/>
          <a:p>
            <a:r>
              <a:rPr lang="en-AF" sz="900">
                <a:hlinkClick r:id="rId3" tooltip="http://www.themindfulword.org/2015/kindness-spreads-change-world-one-person-time-random-acts-kindness/"/>
              </a:rPr>
              <a:t>This Photo</a:t>
            </a:r>
            <a:r>
              <a:rPr lang="en-AF" sz="900"/>
              <a:t> by Unknown Author is licensed under </a:t>
            </a:r>
            <a:r>
              <a:rPr lang="en-AF" sz="900">
                <a:hlinkClick r:id="rId4" tooltip="https://creativecommons.org/licenses/by-sa/3.0/"/>
              </a:rPr>
              <a:t>CC BY-SA</a:t>
            </a:r>
            <a:endParaRPr lang="en-AF" sz="900"/>
          </a:p>
        </p:txBody>
      </p:sp>
    </p:spTree>
    <p:extLst>
      <p:ext uri="{BB962C8B-B14F-4D97-AF65-F5344CB8AC3E}">
        <p14:creationId xmlns:p14="http://schemas.microsoft.com/office/powerpoint/2010/main" val="382244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BB7BE-FE42-2840-8243-627A675C1F03}"/>
              </a:ext>
            </a:extLst>
          </p:cNvPr>
          <p:cNvSpPr>
            <a:spLocks noGrp="1"/>
          </p:cNvSpPr>
          <p:nvPr>
            <p:ph type="title"/>
          </p:nvPr>
        </p:nvSpPr>
        <p:spPr/>
        <p:txBody>
          <a:bodyPr/>
          <a:lstStyle/>
          <a:p>
            <a:r>
              <a:rPr lang="en-AF" dirty="0"/>
              <a:t>Leave a little sparkle wherever you go.</a:t>
            </a:r>
          </a:p>
        </p:txBody>
      </p:sp>
      <p:sp>
        <p:nvSpPr>
          <p:cNvPr id="3" name="Content Placeholder 2">
            <a:extLst>
              <a:ext uri="{FF2B5EF4-FFF2-40B4-BE49-F238E27FC236}">
                <a16:creationId xmlns:a16="http://schemas.microsoft.com/office/drawing/2014/main" id="{2734EF94-4C79-CA48-B176-9FFA8EA15399}"/>
              </a:ext>
            </a:extLst>
          </p:cNvPr>
          <p:cNvSpPr>
            <a:spLocks noGrp="1"/>
          </p:cNvSpPr>
          <p:nvPr>
            <p:ph idx="1"/>
          </p:nvPr>
        </p:nvSpPr>
        <p:spPr/>
        <p:txBody>
          <a:bodyPr/>
          <a:lstStyle/>
          <a:p>
            <a:r>
              <a:rPr lang="en-AF" dirty="0"/>
              <a:t>(Tell about a time you wowed someone.)</a:t>
            </a:r>
          </a:p>
        </p:txBody>
      </p:sp>
      <p:pic>
        <p:nvPicPr>
          <p:cNvPr id="5" name="Picture 4">
            <a:extLst>
              <a:ext uri="{FF2B5EF4-FFF2-40B4-BE49-F238E27FC236}">
                <a16:creationId xmlns:a16="http://schemas.microsoft.com/office/drawing/2014/main" id="{6B8A10AE-FA3D-A44E-90A1-D5E03EC9688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568543" y="0"/>
            <a:ext cx="2623457" cy="4351762"/>
          </a:xfrm>
          <a:prstGeom prst="rect">
            <a:avLst/>
          </a:prstGeom>
        </p:spPr>
      </p:pic>
      <p:sp>
        <p:nvSpPr>
          <p:cNvPr id="6" name="TextBox 5">
            <a:extLst>
              <a:ext uri="{FF2B5EF4-FFF2-40B4-BE49-F238E27FC236}">
                <a16:creationId xmlns:a16="http://schemas.microsoft.com/office/drawing/2014/main" id="{ACBC4A23-FE53-7142-8F20-331B67E5C8CC}"/>
              </a:ext>
            </a:extLst>
          </p:cNvPr>
          <p:cNvSpPr txBox="1"/>
          <p:nvPr/>
        </p:nvSpPr>
        <p:spPr>
          <a:xfrm>
            <a:off x="9568543" y="4351763"/>
            <a:ext cx="2623457" cy="369332"/>
          </a:xfrm>
          <a:prstGeom prst="rect">
            <a:avLst/>
          </a:prstGeom>
          <a:noFill/>
        </p:spPr>
        <p:txBody>
          <a:bodyPr wrap="square" rtlCol="0">
            <a:spAutoFit/>
          </a:bodyPr>
          <a:lstStyle/>
          <a:p>
            <a:r>
              <a:rPr lang="en-AF" sz="900">
                <a:hlinkClick r:id="rId3" tooltip="https://www.christmasstockimages.com/free/Stars/slides/colour_star_sparkle.htm"/>
              </a:rPr>
              <a:t>This Photo</a:t>
            </a:r>
            <a:r>
              <a:rPr lang="en-AF" sz="900"/>
              <a:t> by Unknown Author is licensed under </a:t>
            </a:r>
            <a:r>
              <a:rPr lang="en-AF" sz="900">
                <a:hlinkClick r:id="rId4" tooltip="https://creativecommons.org/licenses/by/3.0/"/>
              </a:rPr>
              <a:t>CC BY</a:t>
            </a:r>
            <a:endParaRPr lang="en-AF" sz="900"/>
          </a:p>
        </p:txBody>
      </p:sp>
    </p:spTree>
    <p:extLst>
      <p:ext uri="{BB962C8B-B14F-4D97-AF65-F5344CB8AC3E}">
        <p14:creationId xmlns:p14="http://schemas.microsoft.com/office/powerpoint/2010/main" val="40865638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149C6B7-2C3E-4D43-BD96-140F166FB47F}"/>
              </a:ext>
            </a:extLst>
          </p:cNvPr>
          <p:cNvSpPr>
            <a:spLocks noGrp="1"/>
          </p:cNvSpPr>
          <p:nvPr>
            <p:ph type="title"/>
          </p:nvPr>
        </p:nvSpPr>
        <p:spPr/>
        <p:txBody>
          <a:bodyPr/>
          <a:lstStyle/>
          <a:p>
            <a:endParaRPr lang="en-AF"/>
          </a:p>
        </p:txBody>
      </p:sp>
      <p:pic>
        <p:nvPicPr>
          <p:cNvPr id="10" name="Picture 9">
            <a:extLst>
              <a:ext uri="{FF2B5EF4-FFF2-40B4-BE49-F238E27FC236}">
                <a16:creationId xmlns:a16="http://schemas.microsoft.com/office/drawing/2014/main" id="{7B3DDE3B-CBC5-B442-8CF7-484E4606F2F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79231" y="97973"/>
            <a:ext cx="11033535" cy="3925196"/>
          </a:xfrm>
          <a:prstGeom prst="rect">
            <a:avLst/>
          </a:prstGeom>
        </p:spPr>
      </p:pic>
      <p:sp>
        <p:nvSpPr>
          <p:cNvPr id="11" name="TextBox 10">
            <a:extLst>
              <a:ext uri="{FF2B5EF4-FFF2-40B4-BE49-F238E27FC236}">
                <a16:creationId xmlns:a16="http://schemas.microsoft.com/office/drawing/2014/main" id="{F9C1E845-F4D8-7747-A96E-48D60E6AC1AD}"/>
              </a:ext>
            </a:extLst>
          </p:cNvPr>
          <p:cNvSpPr txBox="1"/>
          <p:nvPr/>
        </p:nvSpPr>
        <p:spPr>
          <a:xfrm>
            <a:off x="579232" y="4114801"/>
            <a:ext cx="11033535" cy="230832"/>
          </a:xfrm>
          <a:prstGeom prst="rect">
            <a:avLst/>
          </a:prstGeom>
          <a:noFill/>
        </p:spPr>
        <p:txBody>
          <a:bodyPr wrap="square" rtlCol="0">
            <a:spAutoFit/>
          </a:bodyPr>
          <a:lstStyle/>
          <a:p>
            <a:r>
              <a:rPr lang="en-AF" sz="900">
                <a:hlinkClick r:id="rId3" tooltip="https://anupturnedsoul.wordpress.com/"/>
              </a:rPr>
              <a:t>This Photo</a:t>
            </a:r>
            <a:r>
              <a:rPr lang="en-AF" sz="900"/>
              <a:t> by Unknown Author is licensed under </a:t>
            </a:r>
            <a:r>
              <a:rPr lang="en-AF" sz="900">
                <a:hlinkClick r:id="rId4" tooltip="https://creativecommons.org/licenses/by-nc-sa/3.0/"/>
              </a:rPr>
              <a:t>CC BY-SA-NC</a:t>
            </a:r>
            <a:endParaRPr lang="en-AF" sz="900"/>
          </a:p>
        </p:txBody>
      </p:sp>
      <p:sp>
        <p:nvSpPr>
          <p:cNvPr id="13" name="Content Placeholder 12">
            <a:extLst>
              <a:ext uri="{FF2B5EF4-FFF2-40B4-BE49-F238E27FC236}">
                <a16:creationId xmlns:a16="http://schemas.microsoft.com/office/drawing/2014/main" id="{96381AA0-A7E0-9148-BD79-D0C72838687A}"/>
              </a:ext>
            </a:extLst>
          </p:cNvPr>
          <p:cNvSpPr>
            <a:spLocks noGrp="1"/>
          </p:cNvSpPr>
          <p:nvPr>
            <p:ph idx="1"/>
          </p:nvPr>
        </p:nvSpPr>
        <p:spPr>
          <a:xfrm>
            <a:off x="1224642" y="685005"/>
            <a:ext cx="4925786" cy="588623"/>
          </a:xfrm>
        </p:spPr>
        <p:txBody>
          <a:bodyPr>
            <a:normAutofit fontScale="77500" lnSpcReduction="20000"/>
          </a:bodyPr>
          <a:lstStyle/>
          <a:p>
            <a:r>
              <a:rPr lang="en-AF" dirty="0"/>
              <a:t>(Tell about a time you made a difference in the world.</a:t>
            </a:r>
          </a:p>
        </p:txBody>
      </p:sp>
    </p:spTree>
    <p:extLst>
      <p:ext uri="{BB962C8B-B14F-4D97-AF65-F5344CB8AC3E}">
        <p14:creationId xmlns:p14="http://schemas.microsoft.com/office/powerpoint/2010/main" val="2066931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726B5-0BBF-F24E-AF21-F191A4A8788A}"/>
              </a:ext>
            </a:extLst>
          </p:cNvPr>
          <p:cNvSpPr>
            <a:spLocks noGrp="1"/>
          </p:cNvSpPr>
          <p:nvPr>
            <p:ph type="title"/>
          </p:nvPr>
        </p:nvSpPr>
        <p:spPr/>
        <p:txBody>
          <a:bodyPr>
            <a:normAutofit/>
          </a:bodyPr>
          <a:lstStyle/>
          <a:p>
            <a:r>
              <a:rPr lang="en-AF" dirty="0"/>
              <a:t>                                        </a:t>
            </a:r>
            <a:r>
              <a:rPr lang="en-AF" sz="3200" dirty="0"/>
              <a:t>(</a:t>
            </a:r>
            <a:r>
              <a:rPr lang="en-AF" sz="2400" dirty="0"/>
              <a:t>Tell about a time you made a mistake, and it helped y.               </a:t>
            </a:r>
            <a:r>
              <a:rPr lang="en-US" sz="2400" dirty="0"/>
              <a:t>M</a:t>
            </a:r>
            <a:r>
              <a:rPr lang="en-AF" sz="2400" dirty="0"/>
              <a:t>istake and it.                </a:t>
            </a:r>
            <a:r>
              <a:rPr lang="en-US" sz="2400" dirty="0"/>
              <a:t>I</a:t>
            </a:r>
            <a:r>
              <a:rPr lang="en-AF" sz="2400" dirty="0"/>
              <a:t>t helped you learn even more.)</a:t>
            </a:r>
          </a:p>
        </p:txBody>
      </p:sp>
      <p:pic>
        <p:nvPicPr>
          <p:cNvPr id="5" name="Content Placeholder 4">
            <a:extLst>
              <a:ext uri="{FF2B5EF4-FFF2-40B4-BE49-F238E27FC236}">
                <a16:creationId xmlns:a16="http://schemas.microsoft.com/office/drawing/2014/main" id="{5D2518E7-01A3-0547-926C-15F05C59DEA6}"/>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120300" y="656331"/>
            <a:ext cx="5632800" cy="5520632"/>
          </a:xfrm>
        </p:spPr>
      </p:pic>
      <p:sp>
        <p:nvSpPr>
          <p:cNvPr id="6" name="TextBox 5">
            <a:extLst>
              <a:ext uri="{FF2B5EF4-FFF2-40B4-BE49-F238E27FC236}">
                <a16:creationId xmlns:a16="http://schemas.microsoft.com/office/drawing/2014/main" id="{AF7AF556-143C-954F-9223-E66A8E835D24}"/>
              </a:ext>
            </a:extLst>
          </p:cNvPr>
          <p:cNvSpPr txBox="1"/>
          <p:nvPr/>
        </p:nvSpPr>
        <p:spPr>
          <a:xfrm>
            <a:off x="120300" y="6176963"/>
            <a:ext cx="5632800" cy="230832"/>
          </a:xfrm>
          <a:prstGeom prst="rect">
            <a:avLst/>
          </a:prstGeom>
          <a:noFill/>
        </p:spPr>
        <p:txBody>
          <a:bodyPr wrap="square" rtlCol="0">
            <a:spAutoFit/>
          </a:bodyPr>
          <a:lstStyle/>
          <a:p>
            <a:r>
              <a:rPr lang="en-AF" sz="900">
                <a:hlinkClick r:id="rId3" tooltip="http://designers-original.blogspot.com/2013/03/we-all-make-mistakes.html"/>
              </a:rPr>
              <a:t>This Photo</a:t>
            </a:r>
            <a:r>
              <a:rPr lang="en-AF" sz="900"/>
              <a:t> by Unknown Author is licensed under </a:t>
            </a:r>
            <a:r>
              <a:rPr lang="en-AF" sz="900">
                <a:hlinkClick r:id="rId4" tooltip="https://creativecommons.org/licenses/by/3.0/"/>
              </a:rPr>
              <a:t>CC BY</a:t>
            </a:r>
            <a:endParaRPr lang="en-AF" sz="900"/>
          </a:p>
        </p:txBody>
      </p:sp>
    </p:spTree>
    <p:extLst>
      <p:ext uri="{BB962C8B-B14F-4D97-AF65-F5344CB8AC3E}">
        <p14:creationId xmlns:p14="http://schemas.microsoft.com/office/powerpoint/2010/main" val="38076461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AD1FBC-376A-2243-AF83-87B27E092ADE}"/>
              </a:ext>
            </a:extLst>
          </p:cNvPr>
          <p:cNvSpPr>
            <a:spLocks noGrp="1"/>
          </p:cNvSpPr>
          <p:nvPr>
            <p:ph idx="1"/>
          </p:nvPr>
        </p:nvSpPr>
        <p:spPr>
          <a:xfrm>
            <a:off x="180975" y="928687"/>
            <a:ext cx="4933950" cy="3876675"/>
          </a:xfrm>
        </p:spPr>
        <p:txBody>
          <a:bodyPr/>
          <a:lstStyle/>
          <a:p>
            <a:r>
              <a:rPr lang="en-AF" dirty="0"/>
              <a:t>We are given many gifts in life,</a:t>
            </a:r>
          </a:p>
          <a:p>
            <a:r>
              <a:rPr lang="en-AF" dirty="0"/>
              <a:t>Finding you,</a:t>
            </a:r>
          </a:p>
          <a:p>
            <a:r>
              <a:rPr lang="en-AF" dirty="0"/>
              <a:t>Loving you,</a:t>
            </a:r>
          </a:p>
          <a:p>
            <a:r>
              <a:rPr lang="en-AF" dirty="0"/>
              <a:t>Being loved by you</a:t>
            </a:r>
          </a:p>
          <a:p>
            <a:r>
              <a:rPr lang="en-AF" dirty="0"/>
              <a:t>Is my important,</a:t>
            </a:r>
          </a:p>
          <a:p>
            <a:r>
              <a:rPr lang="en-AF" dirty="0"/>
              <a:t>Vital,</a:t>
            </a:r>
          </a:p>
          <a:p>
            <a:r>
              <a:rPr lang="en-AF" dirty="0"/>
              <a:t>Gift.</a:t>
            </a:r>
          </a:p>
        </p:txBody>
      </p:sp>
      <p:pic>
        <p:nvPicPr>
          <p:cNvPr id="5" name="Picture 4">
            <a:extLst>
              <a:ext uri="{FF2B5EF4-FFF2-40B4-BE49-F238E27FC236}">
                <a16:creationId xmlns:a16="http://schemas.microsoft.com/office/drawing/2014/main" id="{9CC7802E-EFBA-8749-959C-88BC63F41196}"/>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114925" y="480032"/>
            <a:ext cx="6896100" cy="5897935"/>
          </a:xfrm>
          <a:prstGeom prst="rect">
            <a:avLst/>
          </a:prstGeom>
        </p:spPr>
      </p:pic>
      <p:sp>
        <p:nvSpPr>
          <p:cNvPr id="6" name="TextBox 5">
            <a:extLst>
              <a:ext uri="{FF2B5EF4-FFF2-40B4-BE49-F238E27FC236}">
                <a16:creationId xmlns:a16="http://schemas.microsoft.com/office/drawing/2014/main" id="{E93DCAA3-2AE6-6049-9388-4339A3A88055}"/>
              </a:ext>
            </a:extLst>
          </p:cNvPr>
          <p:cNvSpPr txBox="1"/>
          <p:nvPr/>
        </p:nvSpPr>
        <p:spPr>
          <a:xfrm>
            <a:off x="5681662" y="5448300"/>
            <a:ext cx="7620000" cy="230832"/>
          </a:xfrm>
          <a:prstGeom prst="rect">
            <a:avLst/>
          </a:prstGeom>
          <a:noFill/>
        </p:spPr>
        <p:txBody>
          <a:bodyPr wrap="square" rtlCol="0">
            <a:spAutoFit/>
          </a:bodyPr>
          <a:lstStyle/>
          <a:p>
            <a:r>
              <a:rPr lang="en-AF" sz="900">
                <a:hlinkClick r:id="rId3" tooltip="http://betterthansurviving.me/2012/03/"/>
              </a:rPr>
              <a:t>This Photo</a:t>
            </a:r>
            <a:r>
              <a:rPr lang="en-AF" sz="900"/>
              <a:t> by Unknown Author is licensed under </a:t>
            </a:r>
            <a:r>
              <a:rPr lang="en-AF" sz="900">
                <a:hlinkClick r:id="rId4" tooltip="https://creativecommons.org/licenses/by/3.0/"/>
              </a:rPr>
              <a:t>CC BY</a:t>
            </a:r>
            <a:endParaRPr lang="en-AF" sz="900"/>
          </a:p>
        </p:txBody>
      </p:sp>
    </p:spTree>
    <p:extLst>
      <p:ext uri="{BB962C8B-B14F-4D97-AF65-F5344CB8AC3E}">
        <p14:creationId xmlns:p14="http://schemas.microsoft.com/office/powerpoint/2010/main" val="9257887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860A56A-2156-CD29-D02C-FA90DD7DAC4D}"/>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0" y="0"/>
            <a:ext cx="12192000" cy="6858000"/>
          </a:xfrm>
        </p:spPr>
      </p:pic>
      <p:sp>
        <p:nvSpPr>
          <p:cNvPr id="2" name="Title 1">
            <a:extLst>
              <a:ext uri="{FF2B5EF4-FFF2-40B4-BE49-F238E27FC236}">
                <a16:creationId xmlns:a16="http://schemas.microsoft.com/office/drawing/2014/main" id="{CB949166-1687-3FAD-FE13-19645A001194}"/>
              </a:ext>
            </a:extLst>
          </p:cNvPr>
          <p:cNvSpPr>
            <a:spLocks noGrp="1"/>
          </p:cNvSpPr>
          <p:nvPr>
            <p:ph type="title"/>
          </p:nvPr>
        </p:nvSpPr>
        <p:spPr/>
        <p:txBody>
          <a:bodyPr/>
          <a:lstStyle/>
          <a:p>
            <a:r>
              <a:rPr lang="en-US" dirty="0"/>
              <a:t>Write a story about love!</a:t>
            </a:r>
          </a:p>
        </p:txBody>
      </p:sp>
      <p:pic>
        <p:nvPicPr>
          <p:cNvPr id="7" name="Picture 6">
            <a:extLst>
              <a:ext uri="{FF2B5EF4-FFF2-40B4-BE49-F238E27FC236}">
                <a16:creationId xmlns:a16="http://schemas.microsoft.com/office/drawing/2014/main" id="{48E41172-4228-C2D8-C06B-F5B972958BCE}"/>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071945" y="220716"/>
            <a:ext cx="1182415" cy="1138915"/>
          </a:xfrm>
          <a:prstGeom prst="rect">
            <a:avLst/>
          </a:prstGeom>
        </p:spPr>
      </p:pic>
    </p:spTree>
    <p:extLst>
      <p:ext uri="{BB962C8B-B14F-4D97-AF65-F5344CB8AC3E}">
        <p14:creationId xmlns:p14="http://schemas.microsoft.com/office/powerpoint/2010/main" val="16120122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1C386C5-0A07-46C9-5CFB-4457341100FA}"/>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3456" y="43656"/>
            <a:ext cx="12138544" cy="6770688"/>
          </a:xfrm>
          <a:prstGeom prst="rect">
            <a:avLst/>
          </a:prstGeom>
        </p:spPr>
      </p:pic>
      <p:sp>
        <p:nvSpPr>
          <p:cNvPr id="3" name="Content Placeholder 2">
            <a:extLst>
              <a:ext uri="{FF2B5EF4-FFF2-40B4-BE49-F238E27FC236}">
                <a16:creationId xmlns:a16="http://schemas.microsoft.com/office/drawing/2014/main" id="{3215D111-63CE-AE7C-A806-2CA77A827092}"/>
              </a:ext>
            </a:extLst>
          </p:cNvPr>
          <p:cNvSpPr>
            <a:spLocks noGrp="1"/>
          </p:cNvSpPr>
          <p:nvPr>
            <p:ph idx="1"/>
          </p:nvPr>
        </p:nvSpPr>
        <p:spPr>
          <a:xfrm>
            <a:off x="470065" y="373824"/>
            <a:ext cx="10515600" cy="4351338"/>
          </a:xfrm>
        </p:spPr>
        <p:txBody>
          <a:bodyPr/>
          <a:lstStyle/>
          <a:p>
            <a:r>
              <a:rPr lang="en-US" dirty="0"/>
              <a:t>Keep going!</a:t>
            </a:r>
          </a:p>
        </p:txBody>
      </p:sp>
      <p:pic>
        <p:nvPicPr>
          <p:cNvPr id="9" name="Picture 8">
            <a:extLst>
              <a:ext uri="{FF2B5EF4-FFF2-40B4-BE49-F238E27FC236}">
                <a16:creationId xmlns:a16="http://schemas.microsoft.com/office/drawing/2014/main" id="{E739D70A-DEB4-A67B-7579-09D74F3CFEDA}"/>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0366101" y="373824"/>
            <a:ext cx="1355834" cy="945931"/>
          </a:xfrm>
          <a:prstGeom prst="rect">
            <a:avLst/>
          </a:prstGeom>
        </p:spPr>
      </p:pic>
    </p:spTree>
    <p:extLst>
      <p:ext uri="{BB962C8B-B14F-4D97-AF65-F5344CB8AC3E}">
        <p14:creationId xmlns:p14="http://schemas.microsoft.com/office/powerpoint/2010/main" val="35428390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07D92-3498-8643-B77C-B8F14F4E282D}"/>
              </a:ext>
            </a:extLst>
          </p:cNvPr>
          <p:cNvSpPr>
            <a:spLocks noGrp="1"/>
          </p:cNvSpPr>
          <p:nvPr>
            <p:ph type="title"/>
          </p:nvPr>
        </p:nvSpPr>
        <p:spPr/>
        <p:txBody>
          <a:bodyPr/>
          <a:lstStyle/>
          <a:p>
            <a:r>
              <a:rPr lang="en-AF" dirty="0"/>
              <a:t>Your imagined life goals come true. </a:t>
            </a:r>
            <a:br>
              <a:rPr lang="en-AF" dirty="0"/>
            </a:br>
            <a:r>
              <a:rPr lang="en-AF" dirty="0"/>
              <a:t> Tell about your journey.</a:t>
            </a:r>
          </a:p>
        </p:txBody>
      </p:sp>
      <p:pic>
        <p:nvPicPr>
          <p:cNvPr id="5" name="Content Placeholder 4">
            <a:extLst>
              <a:ext uri="{FF2B5EF4-FFF2-40B4-BE49-F238E27FC236}">
                <a16:creationId xmlns:a16="http://schemas.microsoft.com/office/drawing/2014/main" id="{06AE2A6C-5F87-E644-B335-6DA2DE93F72B}"/>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9052692" y="365125"/>
            <a:ext cx="3009900" cy="3009900"/>
          </a:xfrm>
        </p:spPr>
      </p:pic>
      <p:sp>
        <p:nvSpPr>
          <p:cNvPr id="6" name="TextBox 5">
            <a:extLst>
              <a:ext uri="{FF2B5EF4-FFF2-40B4-BE49-F238E27FC236}">
                <a16:creationId xmlns:a16="http://schemas.microsoft.com/office/drawing/2014/main" id="{2E2BF943-D08A-0044-82D7-09AC2B2942DD}"/>
              </a:ext>
            </a:extLst>
          </p:cNvPr>
          <p:cNvSpPr txBox="1"/>
          <p:nvPr/>
        </p:nvSpPr>
        <p:spPr>
          <a:xfrm>
            <a:off x="9052692" y="3375025"/>
            <a:ext cx="3009900" cy="230832"/>
          </a:xfrm>
          <a:prstGeom prst="rect">
            <a:avLst/>
          </a:prstGeom>
          <a:noFill/>
        </p:spPr>
        <p:txBody>
          <a:bodyPr wrap="square" rtlCol="0">
            <a:spAutoFit/>
          </a:bodyPr>
          <a:lstStyle/>
          <a:p>
            <a:r>
              <a:rPr lang="en-AF" sz="900">
                <a:hlinkClick r:id="rId3" tooltip="https://en.wikipedia.org/wiki/Dreams_Come_True_(American_non-profit)"/>
              </a:rPr>
              <a:t>This Photo</a:t>
            </a:r>
            <a:r>
              <a:rPr lang="en-AF" sz="900"/>
              <a:t> by Unknown Author is licensed under </a:t>
            </a:r>
            <a:r>
              <a:rPr lang="en-AF" sz="900">
                <a:hlinkClick r:id="rId4" tooltip="https://creativecommons.org/licenses/by-sa/3.0/"/>
              </a:rPr>
              <a:t>CC BY-SA</a:t>
            </a:r>
            <a:endParaRPr lang="en-AF" sz="900"/>
          </a:p>
        </p:txBody>
      </p:sp>
    </p:spTree>
    <p:extLst>
      <p:ext uri="{BB962C8B-B14F-4D97-AF65-F5344CB8AC3E}">
        <p14:creationId xmlns:p14="http://schemas.microsoft.com/office/powerpoint/2010/main" val="9544553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8D3EB-3B59-834C-AAD3-0BA6B8E6A180}"/>
              </a:ext>
            </a:extLst>
          </p:cNvPr>
          <p:cNvSpPr>
            <a:spLocks noGrp="1"/>
          </p:cNvSpPr>
          <p:nvPr>
            <p:ph type="title"/>
          </p:nvPr>
        </p:nvSpPr>
        <p:spPr/>
        <p:txBody>
          <a:bodyPr/>
          <a:lstStyle/>
          <a:p>
            <a:endParaRPr lang="en-AF"/>
          </a:p>
        </p:txBody>
      </p:sp>
      <p:pic>
        <p:nvPicPr>
          <p:cNvPr id="5" name="Content Placeholder 4">
            <a:extLst>
              <a:ext uri="{FF2B5EF4-FFF2-40B4-BE49-F238E27FC236}">
                <a16:creationId xmlns:a16="http://schemas.microsoft.com/office/drawing/2014/main" id="{5053A470-6CE0-2F4C-AB7B-8A2DAF49025F}"/>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8710930" y="2141537"/>
            <a:ext cx="3481070" cy="4351338"/>
          </a:xfrm>
        </p:spPr>
      </p:pic>
      <p:sp>
        <p:nvSpPr>
          <p:cNvPr id="6" name="TextBox 5">
            <a:extLst>
              <a:ext uri="{FF2B5EF4-FFF2-40B4-BE49-F238E27FC236}">
                <a16:creationId xmlns:a16="http://schemas.microsoft.com/office/drawing/2014/main" id="{64772F61-608F-6B49-A8D9-E5DCBDF359AE}"/>
              </a:ext>
            </a:extLst>
          </p:cNvPr>
          <p:cNvSpPr txBox="1"/>
          <p:nvPr/>
        </p:nvSpPr>
        <p:spPr>
          <a:xfrm>
            <a:off x="8710930" y="6492875"/>
            <a:ext cx="3481070" cy="230832"/>
          </a:xfrm>
          <a:prstGeom prst="rect">
            <a:avLst/>
          </a:prstGeom>
          <a:noFill/>
        </p:spPr>
        <p:txBody>
          <a:bodyPr wrap="square" rtlCol="0">
            <a:spAutoFit/>
          </a:bodyPr>
          <a:lstStyle/>
          <a:p>
            <a:r>
              <a:rPr lang="en-AF" sz="900">
                <a:hlinkClick r:id="rId3" tooltip="https://kamikazeegirl.com/2015/01/05/vacations-over-now-back-to-the-grind/"/>
              </a:rPr>
              <a:t>This Photo</a:t>
            </a:r>
            <a:r>
              <a:rPr lang="en-AF" sz="900"/>
              <a:t> by Unknown Author is licensed under </a:t>
            </a:r>
            <a:r>
              <a:rPr lang="en-AF" sz="900">
                <a:hlinkClick r:id="rId4" tooltip="https://creativecommons.org/licenses/by-nc-nd/3.0/"/>
              </a:rPr>
              <a:t>CC BY-NC-ND</a:t>
            </a:r>
            <a:endParaRPr lang="en-AF" sz="900"/>
          </a:p>
        </p:txBody>
      </p:sp>
    </p:spTree>
    <p:extLst>
      <p:ext uri="{BB962C8B-B14F-4D97-AF65-F5344CB8AC3E}">
        <p14:creationId xmlns:p14="http://schemas.microsoft.com/office/powerpoint/2010/main" val="740636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53C509-8217-A645-A83E-9AB8DA3EF150}"/>
              </a:ext>
            </a:extLst>
          </p:cNvPr>
          <p:cNvSpPr>
            <a:spLocks noGrp="1"/>
          </p:cNvSpPr>
          <p:nvPr>
            <p:ph idx="1"/>
          </p:nvPr>
        </p:nvSpPr>
        <p:spPr/>
        <p:txBody>
          <a:bodyPr>
            <a:normAutofit fontScale="92500" lnSpcReduction="10000"/>
          </a:bodyPr>
          <a:lstStyle/>
          <a:p>
            <a:pPr marL="0" indent="0">
              <a:buNone/>
            </a:pPr>
            <a:r>
              <a:rPr lang="en-AF" dirty="0"/>
              <a:t>Each of us has a special path we must walk to reach our special purpose in life.  Sometimes this path is easy to find. Sometimes we must search and struggle to find the path God created for us to follow.  Life has so many stages for us to get through</a:t>
            </a:r>
            <a:r>
              <a:rPr lang="en-AF"/>
              <a:t>.  First, </a:t>
            </a:r>
            <a:r>
              <a:rPr lang="en-AF" dirty="0"/>
              <a:t>we are babies, then children, then teens then young adults, </a:t>
            </a:r>
            <a:r>
              <a:rPr lang="en-AF"/>
              <a:t>then middle-agers</a:t>
            </a:r>
            <a:r>
              <a:rPr lang="en-AF" dirty="0"/>
              <a:t>, </a:t>
            </a:r>
            <a:r>
              <a:rPr lang="en-AF"/>
              <a:t>and finally </a:t>
            </a:r>
            <a:r>
              <a:rPr lang="en-AF" dirty="0"/>
              <a:t>we are senior citizens.  What is right for us at one stage of our life may be wrong for us at another stage of our life.  We must be flexible.  We must continue to grow </a:t>
            </a:r>
            <a:r>
              <a:rPr lang="en-AF"/>
              <a:t>and discover </a:t>
            </a:r>
            <a:r>
              <a:rPr lang="en-AF" dirty="0"/>
              <a:t>new paths that are especially meant for us.  Following this page are a few questions </a:t>
            </a:r>
            <a:r>
              <a:rPr lang="en-AF"/>
              <a:t>to </a:t>
            </a:r>
            <a:r>
              <a:rPr lang="en-US" dirty="0"/>
              <a:t>ask </a:t>
            </a:r>
            <a:r>
              <a:rPr lang="en-AF"/>
              <a:t>yourself </a:t>
            </a:r>
            <a:r>
              <a:rPr lang="en-AF" dirty="0"/>
              <a:t>and space to write your reflections.  I have also put a few quotations that have meant a lot to me in my journey through life.  Perhaps some of these will connect with you and cause you to reflect on what and who you are meant to be.</a:t>
            </a:r>
          </a:p>
        </p:txBody>
      </p:sp>
      <p:pic>
        <p:nvPicPr>
          <p:cNvPr id="8" name="Picture 7">
            <a:extLst>
              <a:ext uri="{FF2B5EF4-FFF2-40B4-BE49-F238E27FC236}">
                <a16:creationId xmlns:a16="http://schemas.microsoft.com/office/drawing/2014/main" id="{043ECFB0-90AC-0248-9854-9424FB486FB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76893" y="293914"/>
            <a:ext cx="11838214" cy="6564086"/>
          </a:xfrm>
          <a:prstGeom prst="rect">
            <a:avLst/>
          </a:prstGeom>
        </p:spPr>
      </p:pic>
    </p:spTree>
    <p:extLst>
      <p:ext uri="{BB962C8B-B14F-4D97-AF65-F5344CB8AC3E}">
        <p14:creationId xmlns:p14="http://schemas.microsoft.com/office/powerpoint/2010/main" val="37136413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B91E2-96E2-6F44-8A76-8C9A838E110E}"/>
              </a:ext>
            </a:extLst>
          </p:cNvPr>
          <p:cNvSpPr>
            <a:spLocks noGrp="1"/>
          </p:cNvSpPr>
          <p:nvPr>
            <p:ph type="title"/>
          </p:nvPr>
        </p:nvSpPr>
        <p:spPr/>
        <p:txBody>
          <a:bodyPr/>
          <a:lstStyle/>
          <a:p>
            <a:r>
              <a:rPr lang="en-AF" dirty="0"/>
              <a:t>The Sense of It by Linda DeGree</a:t>
            </a:r>
          </a:p>
        </p:txBody>
      </p:sp>
      <p:sp>
        <p:nvSpPr>
          <p:cNvPr id="7" name="TextBox 6">
            <a:extLst>
              <a:ext uri="{FF2B5EF4-FFF2-40B4-BE49-F238E27FC236}">
                <a16:creationId xmlns:a16="http://schemas.microsoft.com/office/drawing/2014/main" id="{02718D4F-67AE-FE49-B992-6C46A93CF68D}"/>
              </a:ext>
            </a:extLst>
          </p:cNvPr>
          <p:cNvSpPr txBox="1"/>
          <p:nvPr/>
        </p:nvSpPr>
        <p:spPr>
          <a:xfrm>
            <a:off x="5266578" y="1739826"/>
            <a:ext cx="6925422" cy="4524315"/>
          </a:xfrm>
          <a:prstGeom prst="rect">
            <a:avLst/>
          </a:prstGeom>
          <a:noFill/>
        </p:spPr>
        <p:txBody>
          <a:bodyPr wrap="none" rtlCol="0">
            <a:spAutoFit/>
          </a:bodyPr>
          <a:lstStyle/>
          <a:p>
            <a:r>
              <a:rPr lang="en-AF" dirty="0"/>
              <a:t>What?  </a:t>
            </a:r>
            <a:r>
              <a:rPr lang="en-US" dirty="0"/>
              <a:t>Y</a:t>
            </a:r>
            <a:r>
              <a:rPr lang="en-AF" dirty="0"/>
              <a:t>ou are. </a:t>
            </a:r>
            <a:r>
              <a:rPr lang="en-US" dirty="0"/>
              <a:t>G</a:t>
            </a:r>
            <a:r>
              <a:rPr lang="en-AF" dirty="0"/>
              <a:t>oing to drop out of high school?  Are you daft?  </a:t>
            </a:r>
          </a:p>
          <a:p>
            <a:r>
              <a:rPr lang="en-AF" dirty="0"/>
              <a:t>There is a war on.  You are strong and athletic.  You will be </a:t>
            </a:r>
          </a:p>
          <a:p>
            <a:r>
              <a:rPr lang="en-US" dirty="0"/>
              <a:t>s</a:t>
            </a:r>
            <a:r>
              <a:rPr lang="en-AF"/>
              <a:t>ure </a:t>
            </a:r>
            <a:r>
              <a:rPr lang="en-AF" dirty="0"/>
              <a:t>to be drafted.</a:t>
            </a:r>
          </a:p>
          <a:p>
            <a:endParaRPr lang="en-AF" dirty="0"/>
          </a:p>
          <a:p>
            <a:r>
              <a:rPr lang="en-AF" dirty="0"/>
              <a:t>I will not fight in </a:t>
            </a:r>
            <a:r>
              <a:rPr lang="en-AF"/>
              <a:t>this war, </a:t>
            </a:r>
            <a:r>
              <a:rPr lang="en-AF" dirty="0"/>
              <a:t>Margie.  I will not put myself in the</a:t>
            </a:r>
          </a:p>
          <a:p>
            <a:r>
              <a:rPr lang="en-US" dirty="0"/>
              <a:t>P</a:t>
            </a:r>
            <a:r>
              <a:rPr lang="en-AF" dirty="0"/>
              <a:t>osition of killing another person because my country is at</a:t>
            </a:r>
          </a:p>
          <a:p>
            <a:r>
              <a:rPr lang="en-US" dirty="0"/>
              <a:t>W</a:t>
            </a:r>
            <a:r>
              <a:rPr lang="en-AF" dirty="0"/>
              <a:t>ar with their country.  </a:t>
            </a:r>
          </a:p>
          <a:p>
            <a:endParaRPr lang="en-AF" dirty="0"/>
          </a:p>
          <a:p>
            <a:r>
              <a:rPr lang="en-AF" dirty="0"/>
              <a:t>What will you do?  </a:t>
            </a:r>
          </a:p>
          <a:p>
            <a:endParaRPr lang="en-AF" dirty="0"/>
          </a:p>
          <a:p>
            <a:r>
              <a:rPr lang="en-AF" dirty="0"/>
              <a:t>I am not sure what steps I need to take.  I will leave home.</a:t>
            </a:r>
          </a:p>
          <a:p>
            <a:r>
              <a:rPr lang="en-AF" dirty="0"/>
              <a:t>I don’t want to put my family in danger.  I will find a way</a:t>
            </a:r>
          </a:p>
          <a:p>
            <a:r>
              <a:rPr lang="en-US" dirty="0"/>
              <a:t>T</a:t>
            </a:r>
            <a:r>
              <a:rPr lang="en-AF" dirty="0"/>
              <a:t>o make my life meaningful.</a:t>
            </a:r>
          </a:p>
          <a:p>
            <a:endParaRPr lang="en-AF" dirty="0"/>
          </a:p>
          <a:p>
            <a:r>
              <a:rPr lang="en-AF" dirty="0"/>
              <a:t>Join siblings Margie and James as they search for their own “sense of it”</a:t>
            </a:r>
          </a:p>
          <a:p>
            <a:r>
              <a:rPr lang="en-US" dirty="0"/>
              <a:t>i</a:t>
            </a:r>
            <a:r>
              <a:rPr lang="en-AF"/>
              <a:t>n </a:t>
            </a:r>
            <a:r>
              <a:rPr lang="en-AF" dirty="0"/>
              <a:t>their personal lives as they find their individual ways to Live for Peace.</a:t>
            </a:r>
          </a:p>
        </p:txBody>
      </p:sp>
      <p:pic>
        <p:nvPicPr>
          <p:cNvPr id="8" name="Content Placeholder 7">
            <a:extLst>
              <a:ext uri="{FF2B5EF4-FFF2-40B4-BE49-F238E27FC236}">
                <a16:creationId xmlns:a16="http://schemas.microsoft.com/office/drawing/2014/main" id="{1E73921D-094A-0070-657E-7D2BAD4A55A6}"/>
              </a:ext>
            </a:extLst>
          </p:cNvPr>
          <p:cNvPicPr>
            <a:picLocks noGrp="1" noChangeAspect="1"/>
          </p:cNvPicPr>
          <p:nvPr>
            <p:ph idx="1"/>
          </p:nvPr>
        </p:nvPicPr>
        <p:blipFill>
          <a:blip r:embed="rId2"/>
          <a:stretch>
            <a:fillRect/>
          </a:stretch>
        </p:blipFill>
        <p:spPr>
          <a:xfrm>
            <a:off x="570016" y="1690688"/>
            <a:ext cx="3936347" cy="5054496"/>
          </a:xfrm>
        </p:spPr>
      </p:pic>
    </p:spTree>
    <p:extLst>
      <p:ext uri="{BB962C8B-B14F-4D97-AF65-F5344CB8AC3E}">
        <p14:creationId xmlns:p14="http://schemas.microsoft.com/office/powerpoint/2010/main" val="37304135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3E117-A781-0148-A5A1-9E1042083CBF}"/>
              </a:ext>
            </a:extLst>
          </p:cNvPr>
          <p:cNvSpPr>
            <a:spLocks noGrp="1"/>
          </p:cNvSpPr>
          <p:nvPr>
            <p:ph type="title"/>
          </p:nvPr>
        </p:nvSpPr>
        <p:spPr/>
        <p:txBody>
          <a:bodyPr/>
          <a:lstStyle/>
          <a:p>
            <a:endParaRPr lang="en-AF"/>
          </a:p>
        </p:txBody>
      </p:sp>
      <p:sp>
        <p:nvSpPr>
          <p:cNvPr id="3" name="Content Placeholder 2">
            <a:extLst>
              <a:ext uri="{FF2B5EF4-FFF2-40B4-BE49-F238E27FC236}">
                <a16:creationId xmlns:a16="http://schemas.microsoft.com/office/drawing/2014/main" id="{4DFC838A-E3E6-4243-8260-487D313622AD}"/>
              </a:ext>
            </a:extLst>
          </p:cNvPr>
          <p:cNvSpPr>
            <a:spLocks noGrp="1"/>
          </p:cNvSpPr>
          <p:nvPr>
            <p:ph idx="1"/>
          </p:nvPr>
        </p:nvSpPr>
        <p:spPr/>
        <p:txBody>
          <a:bodyPr/>
          <a:lstStyle/>
          <a:p>
            <a:endParaRPr lang="en-AF"/>
          </a:p>
        </p:txBody>
      </p:sp>
      <p:pic>
        <p:nvPicPr>
          <p:cNvPr id="4" name="Picture 3">
            <a:extLst>
              <a:ext uri="{FF2B5EF4-FFF2-40B4-BE49-F238E27FC236}">
                <a16:creationId xmlns:a16="http://schemas.microsoft.com/office/drawing/2014/main" id="{D5E83DFD-21EF-F841-B33C-5952E9BEAC4D}"/>
              </a:ext>
            </a:extLst>
          </p:cNvPr>
          <p:cNvPicPr>
            <a:picLocks noChangeAspect="1"/>
          </p:cNvPicPr>
          <p:nvPr/>
        </p:nvPicPr>
        <p:blipFill>
          <a:blip r:embed="rId2"/>
          <a:stretch>
            <a:fillRect/>
          </a:stretch>
        </p:blipFill>
        <p:spPr>
          <a:xfrm>
            <a:off x="0" y="96254"/>
            <a:ext cx="12192000" cy="6858000"/>
          </a:xfrm>
          <a:prstGeom prst="rect">
            <a:avLst/>
          </a:prstGeom>
        </p:spPr>
      </p:pic>
    </p:spTree>
    <p:extLst>
      <p:ext uri="{BB962C8B-B14F-4D97-AF65-F5344CB8AC3E}">
        <p14:creationId xmlns:p14="http://schemas.microsoft.com/office/powerpoint/2010/main" val="9062207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BAD71-7E62-E14A-92D9-30F734A81C77}"/>
              </a:ext>
            </a:extLst>
          </p:cNvPr>
          <p:cNvSpPr>
            <a:spLocks noGrp="1"/>
          </p:cNvSpPr>
          <p:nvPr>
            <p:ph type="title"/>
          </p:nvPr>
        </p:nvSpPr>
        <p:spPr/>
        <p:txBody>
          <a:bodyPr/>
          <a:lstStyle/>
          <a:p>
            <a:r>
              <a:rPr lang="en-AF" dirty="0"/>
              <a:t>Questions to ask yourself:</a:t>
            </a:r>
            <a:br>
              <a:rPr lang="en-AF" dirty="0"/>
            </a:br>
            <a:endParaRPr lang="en-AF" dirty="0"/>
          </a:p>
        </p:txBody>
      </p:sp>
      <p:sp>
        <p:nvSpPr>
          <p:cNvPr id="3" name="Content Placeholder 2">
            <a:extLst>
              <a:ext uri="{FF2B5EF4-FFF2-40B4-BE49-F238E27FC236}">
                <a16:creationId xmlns:a16="http://schemas.microsoft.com/office/drawing/2014/main" id="{AEA2D32B-9F29-4947-83AF-3D050FF629E2}"/>
              </a:ext>
            </a:extLst>
          </p:cNvPr>
          <p:cNvSpPr>
            <a:spLocks noGrp="1"/>
          </p:cNvSpPr>
          <p:nvPr>
            <p:ph idx="1"/>
          </p:nvPr>
        </p:nvSpPr>
        <p:spPr/>
        <p:txBody>
          <a:bodyPr>
            <a:normAutofit fontScale="85000" lnSpcReduction="20000"/>
          </a:bodyPr>
          <a:lstStyle/>
          <a:p>
            <a:r>
              <a:rPr lang="en-AF" dirty="0"/>
              <a:t>1.    What are your talents?</a:t>
            </a:r>
          </a:p>
          <a:p>
            <a:r>
              <a:rPr lang="en-AF" dirty="0"/>
              <a:t>2.    What do you enjoy doing?</a:t>
            </a:r>
          </a:p>
          <a:p>
            <a:r>
              <a:rPr lang="en-AF" dirty="0"/>
              <a:t>3.    What education will you need.</a:t>
            </a:r>
          </a:p>
          <a:p>
            <a:r>
              <a:rPr lang="en-AF" dirty="0"/>
              <a:t>4.    What am I doing to develop my talents?</a:t>
            </a:r>
          </a:p>
          <a:p>
            <a:r>
              <a:rPr lang="en-AF" dirty="0"/>
              <a:t>5.    What are my goals?</a:t>
            </a:r>
          </a:p>
          <a:p>
            <a:r>
              <a:rPr lang="en-AF" dirty="0"/>
              <a:t>5.    What steps do I need to take to accomplish my goals?</a:t>
            </a:r>
          </a:p>
          <a:p>
            <a:r>
              <a:rPr lang="en-AF" dirty="0"/>
              <a:t>6.    What are your costs?</a:t>
            </a:r>
          </a:p>
          <a:p>
            <a:r>
              <a:rPr lang="en-AF" dirty="0"/>
              <a:t>7.    Who can I reach out to support me in accomplishing my goals?</a:t>
            </a:r>
          </a:p>
          <a:p>
            <a:r>
              <a:rPr lang="en-AF" dirty="0"/>
              <a:t>8.    What is your time frame?</a:t>
            </a:r>
          </a:p>
          <a:p>
            <a:r>
              <a:rPr lang="en-AF" dirty="0"/>
              <a:t>9.    What are your costs?</a:t>
            </a:r>
          </a:p>
          <a:p>
            <a:r>
              <a:rPr lang="en-AF" dirty="0"/>
              <a:t>10.  How will you procede?</a:t>
            </a:r>
          </a:p>
        </p:txBody>
      </p:sp>
      <p:pic>
        <p:nvPicPr>
          <p:cNvPr id="5" name="Picture 4">
            <a:extLst>
              <a:ext uri="{FF2B5EF4-FFF2-40B4-BE49-F238E27FC236}">
                <a16:creationId xmlns:a16="http://schemas.microsoft.com/office/drawing/2014/main" id="{232E0675-0D84-EB48-B4AF-63013D15EA2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219950" y="365125"/>
            <a:ext cx="4743450" cy="2778125"/>
          </a:xfrm>
          <a:prstGeom prst="rect">
            <a:avLst/>
          </a:prstGeom>
        </p:spPr>
      </p:pic>
    </p:spTree>
    <p:extLst>
      <p:ext uri="{BB962C8B-B14F-4D97-AF65-F5344CB8AC3E}">
        <p14:creationId xmlns:p14="http://schemas.microsoft.com/office/powerpoint/2010/main" val="40522439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A96B1-2EBD-8F42-A835-ADEDE956A7EC}"/>
              </a:ext>
            </a:extLst>
          </p:cNvPr>
          <p:cNvSpPr>
            <a:spLocks noGrp="1"/>
          </p:cNvSpPr>
          <p:nvPr>
            <p:ph type="title"/>
          </p:nvPr>
        </p:nvSpPr>
        <p:spPr>
          <a:xfrm>
            <a:off x="0" y="365125"/>
            <a:ext cx="11353800" cy="1325563"/>
          </a:xfrm>
        </p:spPr>
        <p:txBody>
          <a:bodyPr/>
          <a:lstStyle/>
          <a:p>
            <a:r>
              <a:rPr lang="en-AF" dirty="0"/>
              <a:t>If you see someone without a smile, give them one of yours.</a:t>
            </a:r>
          </a:p>
        </p:txBody>
      </p:sp>
      <p:sp>
        <p:nvSpPr>
          <p:cNvPr id="3" name="Content Placeholder 2">
            <a:extLst>
              <a:ext uri="{FF2B5EF4-FFF2-40B4-BE49-F238E27FC236}">
                <a16:creationId xmlns:a16="http://schemas.microsoft.com/office/drawing/2014/main" id="{A33B38AE-DC68-124C-B1A6-BE8EA3A42FF6}"/>
              </a:ext>
            </a:extLst>
          </p:cNvPr>
          <p:cNvSpPr>
            <a:spLocks noGrp="1"/>
          </p:cNvSpPr>
          <p:nvPr>
            <p:ph idx="1"/>
          </p:nvPr>
        </p:nvSpPr>
        <p:spPr/>
        <p:txBody>
          <a:bodyPr/>
          <a:lstStyle/>
          <a:p>
            <a:r>
              <a:rPr lang="en-AF" dirty="0"/>
              <a:t>Tell about a time you found a way to brighten up someone’s day.</a:t>
            </a:r>
          </a:p>
        </p:txBody>
      </p:sp>
      <p:pic>
        <p:nvPicPr>
          <p:cNvPr id="5" name="Picture 4">
            <a:extLst>
              <a:ext uri="{FF2B5EF4-FFF2-40B4-BE49-F238E27FC236}">
                <a16:creationId xmlns:a16="http://schemas.microsoft.com/office/drawing/2014/main" id="{60D6DB86-9AF7-0242-B462-58655BA9F0D6}"/>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0384971" y="743704"/>
            <a:ext cx="1681843" cy="1262896"/>
          </a:xfrm>
          <a:prstGeom prst="rect">
            <a:avLst/>
          </a:prstGeom>
        </p:spPr>
      </p:pic>
    </p:spTree>
    <p:extLst>
      <p:ext uri="{BB962C8B-B14F-4D97-AF65-F5344CB8AC3E}">
        <p14:creationId xmlns:p14="http://schemas.microsoft.com/office/powerpoint/2010/main" val="14732725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E84B1-C9E3-3844-BB21-F01816A2D316}"/>
              </a:ext>
            </a:extLst>
          </p:cNvPr>
          <p:cNvSpPr>
            <a:spLocks noGrp="1"/>
          </p:cNvSpPr>
          <p:nvPr>
            <p:ph type="title"/>
          </p:nvPr>
        </p:nvSpPr>
        <p:spPr>
          <a:xfrm>
            <a:off x="277585" y="308203"/>
            <a:ext cx="11353801" cy="1063397"/>
          </a:xfrm>
        </p:spPr>
        <p:txBody>
          <a:bodyPr/>
          <a:lstStyle/>
          <a:p>
            <a:r>
              <a:rPr lang="en-AF" sz="3600" dirty="0"/>
              <a:t>Those</a:t>
            </a:r>
            <a:r>
              <a:rPr lang="en-AF" dirty="0"/>
              <a:t> </a:t>
            </a:r>
            <a:r>
              <a:rPr lang="en-AF" sz="3600" dirty="0"/>
              <a:t>who cannot see the laughter in life, lack insight. </a:t>
            </a:r>
          </a:p>
        </p:txBody>
      </p:sp>
      <p:pic>
        <p:nvPicPr>
          <p:cNvPr id="5" name="Content Placeholder 4">
            <a:extLst>
              <a:ext uri="{FF2B5EF4-FFF2-40B4-BE49-F238E27FC236}">
                <a16:creationId xmlns:a16="http://schemas.microsoft.com/office/drawing/2014/main" id="{AEDA359A-8BB7-B544-893B-71F1CA57243A}"/>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10412186" y="308203"/>
            <a:ext cx="1219200" cy="1219200"/>
          </a:xfrm>
        </p:spPr>
      </p:pic>
      <p:sp>
        <p:nvSpPr>
          <p:cNvPr id="6" name="TextBox 5">
            <a:extLst>
              <a:ext uri="{FF2B5EF4-FFF2-40B4-BE49-F238E27FC236}">
                <a16:creationId xmlns:a16="http://schemas.microsoft.com/office/drawing/2014/main" id="{1F87B8C7-5F4F-5A44-A1B0-6327BF48BC3C}"/>
              </a:ext>
            </a:extLst>
          </p:cNvPr>
          <p:cNvSpPr txBox="1"/>
          <p:nvPr/>
        </p:nvSpPr>
        <p:spPr>
          <a:xfrm>
            <a:off x="10412186" y="1527403"/>
            <a:ext cx="1219200" cy="646331"/>
          </a:xfrm>
          <a:prstGeom prst="rect">
            <a:avLst/>
          </a:prstGeom>
          <a:noFill/>
        </p:spPr>
        <p:txBody>
          <a:bodyPr wrap="square" rtlCol="0">
            <a:spAutoFit/>
          </a:bodyPr>
          <a:lstStyle/>
          <a:p>
            <a:r>
              <a:rPr lang="en-AF" sz="900">
                <a:hlinkClick r:id="rId3" tooltip="http://www.carolinahuddle.com/boards/topic/71734-charlotte-49ers-going-back-home-to-c-usa/"/>
              </a:rPr>
              <a:t>This Photo</a:t>
            </a:r>
            <a:r>
              <a:rPr lang="en-AF" sz="900"/>
              <a:t> by Unknown Author is licensed under </a:t>
            </a:r>
            <a:r>
              <a:rPr lang="en-AF" sz="900">
                <a:hlinkClick r:id="rId4" tooltip="https://creativecommons.org/licenses/by-nc/3.0/"/>
              </a:rPr>
              <a:t>CC BY-NC</a:t>
            </a:r>
            <a:endParaRPr lang="en-AF" sz="900"/>
          </a:p>
        </p:txBody>
      </p:sp>
      <p:sp>
        <p:nvSpPr>
          <p:cNvPr id="7" name="TextBox 6">
            <a:extLst>
              <a:ext uri="{FF2B5EF4-FFF2-40B4-BE49-F238E27FC236}">
                <a16:creationId xmlns:a16="http://schemas.microsoft.com/office/drawing/2014/main" id="{5EB1D824-CE3A-A445-9785-37DCB598D4C2}"/>
              </a:ext>
            </a:extLst>
          </p:cNvPr>
          <p:cNvSpPr txBox="1"/>
          <p:nvPr/>
        </p:nvSpPr>
        <p:spPr>
          <a:xfrm>
            <a:off x="277585" y="1371600"/>
            <a:ext cx="8992077" cy="369332"/>
          </a:xfrm>
          <a:prstGeom prst="rect">
            <a:avLst/>
          </a:prstGeom>
          <a:noFill/>
        </p:spPr>
        <p:txBody>
          <a:bodyPr wrap="none" rtlCol="0">
            <a:spAutoFit/>
          </a:bodyPr>
          <a:lstStyle/>
          <a:p>
            <a:r>
              <a:rPr lang="en-AF" dirty="0"/>
              <a:t>Tell about a time that embarrassed you at the time, but now you look back on it with laughter.</a:t>
            </a:r>
          </a:p>
        </p:txBody>
      </p:sp>
    </p:spTree>
    <p:extLst>
      <p:ext uri="{BB962C8B-B14F-4D97-AF65-F5344CB8AC3E}">
        <p14:creationId xmlns:p14="http://schemas.microsoft.com/office/powerpoint/2010/main" val="19326491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4D9-F7A9-B14F-8F91-95E21B6050BF}"/>
              </a:ext>
            </a:extLst>
          </p:cNvPr>
          <p:cNvSpPr>
            <a:spLocks noGrp="1"/>
          </p:cNvSpPr>
          <p:nvPr>
            <p:ph type="title"/>
          </p:nvPr>
        </p:nvSpPr>
        <p:spPr>
          <a:xfrm>
            <a:off x="838200" y="365126"/>
            <a:ext cx="10183586" cy="1460500"/>
          </a:xfrm>
        </p:spPr>
        <p:txBody>
          <a:bodyPr>
            <a:noAutofit/>
          </a:bodyPr>
          <a:lstStyle/>
          <a:p>
            <a:r>
              <a:rPr lang="en-AF" sz="3600" dirty="0"/>
              <a:t>If you love someone very much, you have to let them go sometimes.  If they come back to you, your friendship will be all the more cherished.</a:t>
            </a:r>
          </a:p>
        </p:txBody>
      </p:sp>
      <p:sp>
        <p:nvSpPr>
          <p:cNvPr id="3" name="Content Placeholder 2">
            <a:extLst>
              <a:ext uri="{FF2B5EF4-FFF2-40B4-BE49-F238E27FC236}">
                <a16:creationId xmlns:a16="http://schemas.microsoft.com/office/drawing/2014/main" id="{912AD9C7-41B9-BF4B-8208-64FF7DC51009}"/>
              </a:ext>
            </a:extLst>
          </p:cNvPr>
          <p:cNvSpPr>
            <a:spLocks noGrp="1"/>
          </p:cNvSpPr>
          <p:nvPr>
            <p:ph idx="1"/>
          </p:nvPr>
        </p:nvSpPr>
        <p:spPr>
          <a:xfrm>
            <a:off x="838200" y="1825626"/>
            <a:ext cx="10515600" cy="4351338"/>
          </a:xfrm>
        </p:spPr>
        <p:txBody>
          <a:bodyPr>
            <a:normAutofit/>
          </a:bodyPr>
          <a:lstStyle/>
          <a:p>
            <a:pPr marL="0" indent="0">
              <a:buNone/>
            </a:pPr>
            <a:r>
              <a:rPr lang="en-AF" sz="2400" dirty="0"/>
              <a:t>(Tell about a time you rekindled a friendship</a:t>
            </a:r>
            <a:r>
              <a:rPr lang="en-AF" sz="1800" dirty="0"/>
              <a:t>.)</a:t>
            </a:r>
          </a:p>
        </p:txBody>
      </p:sp>
      <p:pic>
        <p:nvPicPr>
          <p:cNvPr id="7" name="Picture 6">
            <a:extLst>
              <a:ext uri="{FF2B5EF4-FFF2-40B4-BE49-F238E27FC236}">
                <a16:creationId xmlns:a16="http://schemas.microsoft.com/office/drawing/2014/main" id="{D1E810AE-38B8-8C47-8A09-C64BE0A65A4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323614" y="1355271"/>
            <a:ext cx="2563585" cy="1930855"/>
          </a:xfrm>
          <a:prstGeom prst="rect">
            <a:avLst/>
          </a:prstGeom>
        </p:spPr>
      </p:pic>
      <p:sp>
        <p:nvSpPr>
          <p:cNvPr id="8" name="TextBox 7">
            <a:extLst>
              <a:ext uri="{FF2B5EF4-FFF2-40B4-BE49-F238E27FC236}">
                <a16:creationId xmlns:a16="http://schemas.microsoft.com/office/drawing/2014/main" id="{0415C6D5-09CD-A04B-B4B1-94C2AA584750}"/>
              </a:ext>
            </a:extLst>
          </p:cNvPr>
          <p:cNvSpPr txBox="1"/>
          <p:nvPr/>
        </p:nvSpPr>
        <p:spPr>
          <a:xfrm>
            <a:off x="6096000" y="7223126"/>
            <a:ext cx="4357345" cy="230832"/>
          </a:xfrm>
          <a:prstGeom prst="rect">
            <a:avLst/>
          </a:prstGeom>
          <a:noFill/>
        </p:spPr>
        <p:txBody>
          <a:bodyPr wrap="square" rtlCol="0">
            <a:spAutoFit/>
          </a:bodyPr>
          <a:lstStyle/>
          <a:p>
            <a:r>
              <a:rPr lang="en-AF" sz="900">
                <a:hlinkClick r:id="rId3" tooltip="http://katfrog.wegrok.net/2014/03/freaky-friday-news-march-21-2014.html"/>
              </a:rPr>
              <a:t>This Photo</a:t>
            </a:r>
            <a:r>
              <a:rPr lang="en-AF" sz="900"/>
              <a:t> by Unknown Author is licensed under </a:t>
            </a:r>
            <a:r>
              <a:rPr lang="en-AF" sz="900">
                <a:hlinkClick r:id="rId4" tooltip="https://creativecommons.org/licenses/by-nc-sa/3.0/"/>
              </a:rPr>
              <a:t>CC BY-SA-NC</a:t>
            </a:r>
            <a:endParaRPr lang="en-AF" sz="900"/>
          </a:p>
        </p:txBody>
      </p:sp>
    </p:spTree>
    <p:extLst>
      <p:ext uri="{BB962C8B-B14F-4D97-AF65-F5344CB8AC3E}">
        <p14:creationId xmlns:p14="http://schemas.microsoft.com/office/powerpoint/2010/main" val="2473873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3DFC6-27F0-0F40-B1C0-87448B12E594}"/>
              </a:ext>
            </a:extLst>
          </p:cNvPr>
          <p:cNvSpPr>
            <a:spLocks noGrp="1"/>
          </p:cNvSpPr>
          <p:nvPr>
            <p:ph type="title"/>
          </p:nvPr>
        </p:nvSpPr>
        <p:spPr/>
        <p:txBody>
          <a:bodyPr/>
          <a:lstStyle/>
          <a:p>
            <a:r>
              <a:rPr lang="en-AF" dirty="0"/>
              <a:t>If you think you can or you think you can’t you are absolutely right. </a:t>
            </a:r>
          </a:p>
        </p:txBody>
      </p:sp>
      <p:sp>
        <p:nvSpPr>
          <p:cNvPr id="3" name="Content Placeholder 2">
            <a:extLst>
              <a:ext uri="{FF2B5EF4-FFF2-40B4-BE49-F238E27FC236}">
                <a16:creationId xmlns:a16="http://schemas.microsoft.com/office/drawing/2014/main" id="{BA826DC0-E0A7-CE43-8641-450978007F7A}"/>
              </a:ext>
            </a:extLst>
          </p:cNvPr>
          <p:cNvSpPr>
            <a:spLocks noGrp="1"/>
          </p:cNvSpPr>
          <p:nvPr>
            <p:ph idx="1"/>
          </p:nvPr>
        </p:nvSpPr>
        <p:spPr>
          <a:xfrm>
            <a:off x="168730" y="1690688"/>
            <a:ext cx="10515600" cy="4351338"/>
          </a:xfrm>
        </p:spPr>
        <p:txBody>
          <a:bodyPr/>
          <a:lstStyle/>
          <a:p>
            <a:r>
              <a:rPr lang="en-AF" dirty="0"/>
              <a:t>(Tell about a time you gave up before you tried, or tell about a time you had the confidence to succeed.)</a:t>
            </a:r>
          </a:p>
        </p:txBody>
      </p:sp>
      <p:pic>
        <p:nvPicPr>
          <p:cNvPr id="5" name="Picture 4">
            <a:extLst>
              <a:ext uri="{FF2B5EF4-FFF2-40B4-BE49-F238E27FC236}">
                <a16:creationId xmlns:a16="http://schemas.microsoft.com/office/drawing/2014/main" id="{AD46CC3D-04E7-524C-8650-691BC0F38FA2}"/>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245929" y="2254137"/>
            <a:ext cx="3575958" cy="3494314"/>
          </a:xfrm>
          <a:prstGeom prst="rect">
            <a:avLst/>
          </a:prstGeom>
        </p:spPr>
      </p:pic>
      <p:sp>
        <p:nvSpPr>
          <p:cNvPr id="6" name="TextBox 5">
            <a:extLst>
              <a:ext uri="{FF2B5EF4-FFF2-40B4-BE49-F238E27FC236}">
                <a16:creationId xmlns:a16="http://schemas.microsoft.com/office/drawing/2014/main" id="{8BA0639A-47C9-2A44-8266-0F7C3C035EA8}"/>
              </a:ext>
            </a:extLst>
          </p:cNvPr>
          <p:cNvSpPr txBox="1"/>
          <p:nvPr/>
        </p:nvSpPr>
        <p:spPr>
          <a:xfrm>
            <a:off x="5731328" y="6627168"/>
            <a:ext cx="6286501" cy="230832"/>
          </a:xfrm>
          <a:prstGeom prst="rect">
            <a:avLst/>
          </a:prstGeom>
          <a:noFill/>
        </p:spPr>
        <p:txBody>
          <a:bodyPr wrap="square" rtlCol="0">
            <a:spAutoFit/>
          </a:bodyPr>
          <a:lstStyle/>
          <a:p>
            <a:r>
              <a:rPr lang="en-AF" sz="900">
                <a:hlinkClick r:id="rId3" tooltip="http://kathleenjonesauthor.blogspot.com/2017/09/the-writers-enemy-no-1.html"/>
              </a:rPr>
              <a:t>This Photo</a:t>
            </a:r>
            <a:r>
              <a:rPr lang="en-AF" sz="900"/>
              <a:t> by Unknown Author is licensed under </a:t>
            </a:r>
            <a:r>
              <a:rPr lang="en-AF" sz="900">
                <a:hlinkClick r:id="rId4" tooltip="https://creativecommons.org/licenses/by-nd/3.0/"/>
              </a:rPr>
              <a:t>CC BY-ND</a:t>
            </a:r>
            <a:endParaRPr lang="en-AF" sz="900"/>
          </a:p>
        </p:txBody>
      </p:sp>
    </p:spTree>
    <p:extLst>
      <p:ext uri="{BB962C8B-B14F-4D97-AF65-F5344CB8AC3E}">
        <p14:creationId xmlns:p14="http://schemas.microsoft.com/office/powerpoint/2010/main" val="13033647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iscover Your Sense of It Journal" id="{BE15B7FF-B5C4-F742-903E-2A78E701DD0F}" vid="{9586E202-09AC-9E41-B28F-11F2525481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2377</TotalTime>
  <Words>823</Words>
  <Application>Microsoft Macintosh PowerPoint</Application>
  <PresentationFormat>Widescreen</PresentationFormat>
  <Paragraphs>69</Paragraphs>
  <Slides>18</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Office Theme</vt:lpstr>
      <vt:lpstr>PowerPoint Presentation</vt:lpstr>
      <vt:lpstr>PowerPoint Presentation</vt:lpstr>
      <vt:lpstr>The Sense of It by Linda DeGree</vt:lpstr>
      <vt:lpstr>PowerPoint Presentation</vt:lpstr>
      <vt:lpstr>Questions to ask yourself: </vt:lpstr>
      <vt:lpstr>If you see someone without a smile, give them one of yours.</vt:lpstr>
      <vt:lpstr>Those who cannot see the laughter in life, lack insight. </vt:lpstr>
      <vt:lpstr>If you love someone very much, you have to let them go sometimes.  If they come back to you, your friendship will be all the more cherished.</vt:lpstr>
      <vt:lpstr>If you think you can or you think you can’t you are absolutely right. </vt:lpstr>
      <vt:lpstr>Throw Kindness around like Confetti</vt:lpstr>
      <vt:lpstr>Leave a little sparkle wherever you go.</vt:lpstr>
      <vt:lpstr>PowerPoint Presentation</vt:lpstr>
      <vt:lpstr>                                        (Tell about a time you made a mistake, and it helped y.               Mistake and it.                It helped you learn even more.)</vt:lpstr>
      <vt:lpstr>PowerPoint Presentation</vt:lpstr>
      <vt:lpstr>Write a story about love!</vt:lpstr>
      <vt:lpstr>PowerPoint Presentation</vt:lpstr>
      <vt:lpstr>Your imagined life goals come true.   Tell about your journey.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SENSE OF IT Journal</dc:title>
  <dc:creator>linda DeGree</dc:creator>
  <cp:lastModifiedBy>Linda Deutmeyer</cp:lastModifiedBy>
  <cp:revision>27</cp:revision>
  <cp:lastPrinted>2020-03-13T13:11:27Z</cp:lastPrinted>
  <dcterms:created xsi:type="dcterms:W3CDTF">2020-03-13T12:18:39Z</dcterms:created>
  <dcterms:modified xsi:type="dcterms:W3CDTF">2024-10-20T01:05:09Z</dcterms:modified>
</cp:coreProperties>
</file>